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package/2006/relationships/metadata/extended-properties" Target="docProps/app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4"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5E29A9-0898-4E56-8AAF-3F81C4C73480}" v="1" dt="2025-10-20T16:33:45.1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3" autoAdjust="0"/>
    <p:restoredTop sz="94694" autoAdjust="0"/>
  </p:normalViewPr>
  <p:slideViewPr>
    <p:cSldViewPr snapToGrid="0" snapToObjects="1">
      <p:cViewPr varScale="1">
        <p:scale>
          <a:sx n="114" d="100"/>
          <a:sy n="114" d="100"/>
        </p:scale>
        <p:origin x="490" y="8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emf"/><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emf"/><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emf"/><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emf"/><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emf"/><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emf"/><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emf"/><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emf"/><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emf"/><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emf"/></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emf"/><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emf"/><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e de titre">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2E8852-9C83-CD7D-03E4-65D9788A6EAF}"/>
              </a:ext>
            </a:extLst>
          </p:cNvPr>
          <p:cNvSpPr>
            <a:spLocks noGrp="1"/>
          </p:cNvSpPr>
          <p:nvPr>
            <p:ph type="ctrTitle"/>
          </p:nvPr>
        </p:nvSpPr>
        <p:spPr>
          <a:xfrm>
            <a:off x="791475" y="411450"/>
            <a:ext cx="4320600" cy="2160300"/>
          </a:xfrm>
          <a:prstGeom prst="rect">
            <a:avLst/>
          </a:prstGeom>
          <a:noFill/>
        </p:spPr>
        <p:txBody>
          <a:bodyPr lIns="0" tIns="0" rIns="0" bIns="0" anchor="t">
            <a:noAutofit/>
          </a:bodyPr>
          <a:lstStyle>
            <a:lvl1pPr algn="l">
              <a:defRPr sz="4500">
                <a:solidFill>
                  <a:schemeClr val="accent1"/>
                </a:solidFill>
              </a:defRPr>
            </a:lvl1pPr>
          </a:lstStyle>
          <a:p>
            <a:r>
              <a:rPr lang="fr-FR"/>
              <a:t>Modifiez le style du titre</a:t>
            </a:r>
          </a:p>
        </p:txBody>
      </p:sp>
      <p:sp>
        <p:nvSpPr>
          <p:cNvPr id="3" name="Sous-titre 2">
            <a:extLst>
              <a:ext uri="{FF2B5EF4-FFF2-40B4-BE49-F238E27FC236}">
                <a16:creationId xmlns:a16="http://schemas.microsoft.com/office/drawing/2014/main" id="{725B67CA-46EF-8DD7-2523-7F68E64BF787}"/>
              </a:ext>
            </a:extLst>
          </p:cNvPr>
          <p:cNvSpPr>
            <a:spLocks noGrp="1"/>
          </p:cNvSpPr>
          <p:nvPr>
            <p:ph type="subTitle" idx="1"/>
          </p:nvPr>
        </p:nvSpPr>
        <p:spPr>
          <a:xfrm>
            <a:off x="800100" y="3111825"/>
            <a:ext cx="4311975" cy="1080150"/>
          </a:xfrm>
        </p:spPr>
        <p:txBody>
          <a:bodyPr lIns="0" tIns="0" rIns="0" bIns="0">
            <a:noAutofit/>
          </a:bodyPr>
          <a:lstStyle>
            <a:lvl1pPr marL="0" indent="0" algn="l">
              <a:buNone/>
              <a:defRPr sz="1800" b="1" i="0">
                <a:solidFill>
                  <a:schemeClr val="accent1"/>
                </a:solidFill>
                <a:latin typeface="Suisse Int'l Semi Bold" panose="020B0804000000000000" pitchFamily="34"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5" name="Espace réservé pour une image  4">
            <a:extLst>
              <a:ext uri="{FF2B5EF4-FFF2-40B4-BE49-F238E27FC236}">
                <a16:creationId xmlns:a16="http://schemas.microsoft.com/office/drawing/2014/main" id="{8553099C-2337-0E8B-5A67-F60D9007AA88}"/>
              </a:ext>
            </a:extLst>
          </p:cNvPr>
          <p:cNvSpPr>
            <a:spLocks noGrp="1"/>
          </p:cNvSpPr>
          <p:nvPr>
            <p:ph type="pic" sz="quarter" idx="10"/>
          </p:nvPr>
        </p:nvSpPr>
        <p:spPr>
          <a:xfrm>
            <a:off x="5651898" y="0"/>
            <a:ext cx="3492103" cy="5143500"/>
          </a:xfrm>
        </p:spPr>
        <p:txBody>
          <a:bodyPr anchor="ctr"/>
          <a:lstStyle>
            <a:lvl1pPr marL="0" indent="0" algn="ctr">
              <a:buNone/>
              <a:defRPr sz="1500">
                <a:solidFill>
                  <a:schemeClr val="bg1"/>
                </a:solidFill>
              </a:defRPr>
            </a:lvl1pPr>
          </a:lstStyle>
          <a:p>
            <a:r>
              <a:rPr lang="fr-FR"/>
              <a:t>Cliquez sur l'icône pour ajouter une image</a:t>
            </a:r>
          </a:p>
        </p:txBody>
      </p:sp>
      <p:pic>
        <p:nvPicPr>
          <p:cNvPr id="4" name="Image 3">
            <a:extLst>
              <a:ext uri="{FF2B5EF4-FFF2-40B4-BE49-F238E27FC236}">
                <a16:creationId xmlns:a16="http://schemas.microsoft.com/office/drawing/2014/main" id="{664598F1-DE00-2EFF-A581-E9039DB80EF7}"/>
              </a:ext>
            </a:extLst>
          </p:cNvPr>
          <p:cNvPicPr>
            <a:picLocks noChangeAspect="1"/>
          </p:cNvPicPr>
          <p:nvPr/>
        </p:nvPicPr>
        <p:blipFill>
          <a:blip r:embed="rId2"/>
          <a:stretch>
            <a:fillRect/>
          </a:stretch>
        </p:blipFill>
        <p:spPr>
          <a:xfrm>
            <a:off x="791475" y="4732051"/>
            <a:ext cx="540075" cy="203147"/>
          </a:xfrm>
          <a:prstGeom prst="rect">
            <a:avLst/>
          </a:prstGeom>
        </p:spPr>
      </p:pic>
    </p:spTree>
    <p:extLst>
      <p:ext uri="{BB962C8B-B14F-4D97-AF65-F5344CB8AC3E}">
        <p14:creationId xmlns:p14="http://schemas.microsoft.com/office/powerpoint/2010/main" val="1008728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Deux contenus">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E9E363-6062-D9F8-07AE-C7EB07D7FFE1}"/>
              </a:ext>
            </a:extLst>
          </p:cNvPr>
          <p:cNvSpPr>
            <a:spLocks noGrp="1"/>
          </p:cNvSpPr>
          <p:nvPr>
            <p:ph type="title"/>
          </p:nvPr>
        </p:nvSpPr>
        <p:spPr>
          <a:xfrm>
            <a:off x="791475" y="411450"/>
            <a:ext cx="7020975" cy="1080149"/>
          </a:xfrm>
          <a:prstGeom prst="rect">
            <a:avLst/>
          </a:prstGeom>
        </p:spPr>
        <p:txBody>
          <a:bodyPr lIns="0" tIns="0" rIns="0" bIns="0">
            <a:noAutofit/>
          </a:bodyPr>
          <a:lstStyle>
            <a:lvl1pPr>
              <a:defRPr>
                <a:solidFill>
                  <a:schemeClr val="accent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7F05FA4F-F9BF-5E83-4CB1-E902EB45D05D}"/>
              </a:ext>
            </a:extLst>
          </p:cNvPr>
          <p:cNvSpPr>
            <a:spLocks noGrp="1"/>
          </p:cNvSpPr>
          <p:nvPr>
            <p:ph sz="half" idx="1"/>
          </p:nvPr>
        </p:nvSpPr>
        <p:spPr>
          <a:xfrm>
            <a:off x="791475" y="2031675"/>
            <a:ext cx="3240450" cy="2160300"/>
          </a:xfrm>
        </p:spPr>
        <p:txBody>
          <a:bodyPr/>
          <a:lstStyle>
            <a:lvl1pPr>
              <a:defRPr sz="1500" b="0" i="0">
                <a:solidFill>
                  <a:schemeClr val="tx1"/>
                </a:solidFill>
                <a:latin typeface="Suisse Int'l" panose="020B0804000000000000" pitchFamily="34" charset="77"/>
              </a:defRPr>
            </a:lvl1pPr>
            <a:lvl2pPr>
              <a:defRPr sz="1200">
                <a:solidFill>
                  <a:schemeClr val="tx1"/>
                </a:solidFill>
              </a:defRPr>
            </a:lvl2pPr>
            <a:lvl3pPr>
              <a:defRPr sz="1050">
                <a:solidFill>
                  <a:schemeClr val="tx1"/>
                </a:solidFill>
              </a:defRPr>
            </a:lvl3pPr>
            <a:lvl4pPr>
              <a:defRPr sz="900">
                <a:solidFill>
                  <a:schemeClr val="tx1"/>
                </a:solidFill>
              </a:defRPr>
            </a:lvl4pPr>
            <a:lvl5pPr>
              <a:defRPr sz="600">
                <a:solidFill>
                  <a:schemeClr val="tx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e la date 3">
            <a:extLst>
              <a:ext uri="{FF2B5EF4-FFF2-40B4-BE49-F238E27FC236}">
                <a16:creationId xmlns:a16="http://schemas.microsoft.com/office/drawing/2014/main" id="{427C9CCA-295A-AC59-0705-4A77C016F8DD}"/>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tx1"/>
                </a:solidFill>
              </a:defRPr>
            </a:lvl1pPr>
          </a:lstStyle>
          <a:p>
            <a:fld id="{241EB5C9-1307-BA42-ABA2-0BC069CD8E7F}" type="datetimeFigureOut">
              <a:rPr lang="en-US" smtClean="0"/>
              <a:t>10/20/2025</a:t>
            </a:fld>
            <a:endParaRPr lang="en-US"/>
          </a:p>
        </p:txBody>
      </p:sp>
      <p:sp>
        <p:nvSpPr>
          <p:cNvPr id="9" name="Espace réservé du pied de page 4">
            <a:extLst>
              <a:ext uri="{FF2B5EF4-FFF2-40B4-BE49-F238E27FC236}">
                <a16:creationId xmlns:a16="http://schemas.microsoft.com/office/drawing/2014/main" id="{CE3D37D7-9FCE-C1B9-1D34-F6AA4CCFCFDA}"/>
              </a:ext>
            </a:extLst>
          </p:cNvPr>
          <p:cNvSpPr>
            <a:spLocks noGrp="1"/>
          </p:cNvSpPr>
          <p:nvPr>
            <p:ph type="ftr" sz="quarter" idx="11"/>
          </p:nvPr>
        </p:nvSpPr>
        <p:spPr>
          <a:xfrm>
            <a:off x="3491850" y="4732050"/>
            <a:ext cx="3780525" cy="216030"/>
          </a:xfrm>
          <a:prstGeom prst="rect">
            <a:avLst/>
          </a:prstGeom>
        </p:spPr>
        <p:txBody>
          <a:bodyPr/>
          <a:lstStyle>
            <a:lvl1pPr>
              <a:defRPr sz="600">
                <a:solidFill>
                  <a:schemeClr val="tx1"/>
                </a:solidFill>
              </a:defRPr>
            </a:lvl1pPr>
          </a:lstStyle>
          <a:p>
            <a:endParaRPr lang="en-US"/>
          </a:p>
        </p:txBody>
      </p:sp>
      <p:sp>
        <p:nvSpPr>
          <p:cNvPr id="10" name="Espace réservé du numéro de diapositive 5">
            <a:extLst>
              <a:ext uri="{FF2B5EF4-FFF2-40B4-BE49-F238E27FC236}">
                <a16:creationId xmlns:a16="http://schemas.microsoft.com/office/drawing/2014/main" id="{1E99E5C4-418C-A391-9542-2356A990B47E}"/>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tx1"/>
                </a:solidFill>
              </a:defRPr>
            </a:lvl1pPr>
          </a:lstStyle>
          <a:p>
            <a:fld id="{C5EF2332-01BF-834F-8236-50238282D533}" type="slidenum">
              <a:rPr lang="en-US" smtClean="0"/>
              <a:t>‹N°›</a:t>
            </a:fld>
            <a:endParaRPr lang="en-US"/>
          </a:p>
        </p:txBody>
      </p:sp>
      <p:sp>
        <p:nvSpPr>
          <p:cNvPr id="7" name="Espace réservé du contenu 2">
            <a:extLst>
              <a:ext uri="{FF2B5EF4-FFF2-40B4-BE49-F238E27FC236}">
                <a16:creationId xmlns:a16="http://schemas.microsoft.com/office/drawing/2014/main" id="{B16E3F5B-D25D-3D90-C993-E12734958B8A}"/>
              </a:ext>
            </a:extLst>
          </p:cNvPr>
          <p:cNvSpPr>
            <a:spLocks noGrp="1"/>
          </p:cNvSpPr>
          <p:nvPr>
            <p:ph sz="half" idx="13"/>
          </p:nvPr>
        </p:nvSpPr>
        <p:spPr>
          <a:xfrm>
            <a:off x="4582079" y="2031675"/>
            <a:ext cx="3240450" cy="2160300"/>
          </a:xfrm>
        </p:spPr>
        <p:txBody>
          <a:bodyPr/>
          <a:lstStyle>
            <a:lvl1pPr>
              <a:defRPr sz="1500" b="0" i="0">
                <a:solidFill>
                  <a:schemeClr val="tx1"/>
                </a:solidFill>
                <a:latin typeface="Suisse Int'l" panose="020B0804000000000000" pitchFamily="34" charset="77"/>
              </a:defRPr>
            </a:lvl1pPr>
            <a:lvl2pPr>
              <a:defRPr sz="1200">
                <a:solidFill>
                  <a:schemeClr val="tx1"/>
                </a:solidFill>
              </a:defRPr>
            </a:lvl2pPr>
            <a:lvl3pPr>
              <a:defRPr sz="1050">
                <a:solidFill>
                  <a:schemeClr val="tx1"/>
                </a:solidFill>
              </a:defRPr>
            </a:lvl3pPr>
            <a:lvl4pPr>
              <a:defRPr sz="900">
                <a:solidFill>
                  <a:schemeClr val="tx1"/>
                </a:solidFill>
              </a:defRPr>
            </a:lvl4pPr>
            <a:lvl5pPr>
              <a:defRPr sz="600">
                <a:solidFill>
                  <a:schemeClr val="tx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4" name="Image 3">
            <a:extLst>
              <a:ext uri="{FF2B5EF4-FFF2-40B4-BE49-F238E27FC236}">
                <a16:creationId xmlns:a16="http://schemas.microsoft.com/office/drawing/2014/main" id="{8D861BC8-C24F-9944-48CB-7F2550179A2C}"/>
              </a:ext>
            </a:extLst>
          </p:cNvPr>
          <p:cNvPicPr>
            <a:picLocks noChangeAspect="1"/>
          </p:cNvPicPr>
          <p:nvPr/>
        </p:nvPicPr>
        <p:blipFill>
          <a:blip r:embed="rId2"/>
          <a:stretch>
            <a:fillRect/>
          </a:stretch>
        </p:blipFill>
        <p:spPr>
          <a:xfrm>
            <a:off x="791475" y="4732051"/>
            <a:ext cx="540075" cy="203147"/>
          </a:xfrm>
          <a:prstGeom prst="rect">
            <a:avLst/>
          </a:prstGeom>
        </p:spPr>
      </p:pic>
    </p:spTree>
    <p:extLst>
      <p:ext uri="{BB962C8B-B14F-4D97-AF65-F5344CB8AC3E}">
        <p14:creationId xmlns:p14="http://schemas.microsoft.com/office/powerpoint/2010/main" val="161999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aison">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FB5B9F-4285-BAA7-7C0D-6FD8A44C2BD3}"/>
              </a:ext>
            </a:extLst>
          </p:cNvPr>
          <p:cNvSpPr>
            <a:spLocks noGrp="1"/>
          </p:cNvSpPr>
          <p:nvPr>
            <p:ph type="title"/>
          </p:nvPr>
        </p:nvSpPr>
        <p:spPr>
          <a:xfrm>
            <a:off x="791476" y="411450"/>
            <a:ext cx="7561049" cy="1080150"/>
          </a:xfrm>
          <a:prstGeom prst="rect">
            <a:avLst/>
          </a:prstGeom>
        </p:spPr>
        <p:txBody>
          <a:bodyPr lIns="0" tIns="0" rIns="0" bIns="0" anchor="t">
            <a:noAutofit/>
          </a:bodyPr>
          <a:lstStyle>
            <a:lvl1pPr>
              <a:defRPr>
                <a:solidFill>
                  <a:schemeClr val="accent1"/>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6C4B1458-6EC1-FCFC-E773-5DFD6ED94D76}"/>
              </a:ext>
            </a:extLst>
          </p:cNvPr>
          <p:cNvSpPr>
            <a:spLocks noGrp="1"/>
          </p:cNvSpPr>
          <p:nvPr>
            <p:ph type="body" idx="1"/>
          </p:nvPr>
        </p:nvSpPr>
        <p:spPr>
          <a:xfrm>
            <a:off x="791475" y="1499065"/>
            <a:ext cx="3240451" cy="532610"/>
          </a:xfrm>
        </p:spPr>
        <p:txBody>
          <a:bodyPr rIns="0" bIns="0" anchor="b"/>
          <a:lstStyle>
            <a:lvl1pPr marL="0" indent="0">
              <a:buNone/>
              <a:defRPr sz="1200" b="0" i="0">
                <a:solidFill>
                  <a:schemeClr val="accent2"/>
                </a:solidFill>
                <a:latin typeface="Suisse Int'l" panose="020B0804000000000000" pitchFamily="34"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17DD2B1-B898-D907-06E7-50540ECC6E31}"/>
              </a:ext>
            </a:extLst>
          </p:cNvPr>
          <p:cNvSpPr>
            <a:spLocks noGrp="1"/>
          </p:cNvSpPr>
          <p:nvPr>
            <p:ph sz="half" idx="2"/>
          </p:nvPr>
        </p:nvSpPr>
        <p:spPr>
          <a:xfrm>
            <a:off x="791476" y="2571750"/>
            <a:ext cx="3240450" cy="1620226"/>
          </a:xfrm>
        </p:spPr>
        <p:txBody>
          <a:bodyPr rIns="0" bIns="0"/>
          <a:lstStyle>
            <a:lvl1pPr>
              <a:defRPr sz="1500" b="0" i="0">
                <a:solidFill>
                  <a:schemeClr val="tx1"/>
                </a:solidFill>
                <a:latin typeface="Suisse Int'l Book Italic" panose="020B0804000000000000" pitchFamily="34" charset="77"/>
              </a:defRPr>
            </a:lvl1pPr>
            <a:lvl2pPr>
              <a:defRPr sz="1500" b="0" i="0">
                <a:solidFill>
                  <a:schemeClr val="tx1"/>
                </a:solidFill>
                <a:latin typeface="Suisse Int'l Book Italic" panose="020B0804000000000000" pitchFamily="34" charset="77"/>
              </a:defRPr>
            </a:lvl2pPr>
            <a:lvl3pPr>
              <a:defRPr sz="1500" b="0" i="0">
                <a:solidFill>
                  <a:schemeClr val="tx1"/>
                </a:solidFill>
                <a:latin typeface="Suisse Int'l Book Italic" panose="020B0804000000000000" pitchFamily="34" charset="77"/>
              </a:defRPr>
            </a:lvl3pPr>
            <a:lvl4pPr>
              <a:defRPr sz="1500" b="0" i="0">
                <a:solidFill>
                  <a:schemeClr val="tx1"/>
                </a:solidFill>
                <a:latin typeface="Suisse Int'l Book Italic" panose="020B0804000000000000" pitchFamily="34" charset="77"/>
              </a:defRPr>
            </a:lvl4pPr>
            <a:lvl5pPr>
              <a:defRPr sz="1500" b="0" i="0">
                <a:solidFill>
                  <a:schemeClr val="tx1"/>
                </a:solidFill>
                <a:latin typeface="Suisse Int'l Book Italic" panose="020B0804000000000000" pitchFamily="34" charset="77"/>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5DA6568-DBFF-CBF4-3CB7-A43D9F3863C0}"/>
              </a:ext>
            </a:extLst>
          </p:cNvPr>
          <p:cNvSpPr>
            <a:spLocks noGrp="1"/>
          </p:cNvSpPr>
          <p:nvPr>
            <p:ph type="body" sz="quarter" idx="3"/>
          </p:nvPr>
        </p:nvSpPr>
        <p:spPr>
          <a:xfrm>
            <a:off x="4584843" y="1506208"/>
            <a:ext cx="3767682" cy="525467"/>
          </a:xfrm>
        </p:spPr>
        <p:txBody>
          <a:bodyPr rIns="0" bIns="0" anchor="b"/>
          <a:lstStyle>
            <a:lvl1pPr marL="0" indent="0">
              <a:buNone/>
              <a:defRPr sz="1200" b="0" i="0">
                <a:solidFill>
                  <a:schemeClr val="accent2"/>
                </a:solidFill>
                <a:latin typeface="Suisse Int'l" panose="020B0804000000000000" pitchFamily="34"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16AAB91-AD3A-B166-1BE0-5B0A2060F5A1}"/>
              </a:ext>
            </a:extLst>
          </p:cNvPr>
          <p:cNvSpPr>
            <a:spLocks noGrp="1"/>
          </p:cNvSpPr>
          <p:nvPr>
            <p:ph sz="quarter" idx="4"/>
          </p:nvPr>
        </p:nvSpPr>
        <p:spPr>
          <a:xfrm>
            <a:off x="4572001" y="2571750"/>
            <a:ext cx="3780524" cy="1620226"/>
          </a:xfrm>
        </p:spPr>
        <p:txBody>
          <a:bodyPr rIns="0" bIns="0"/>
          <a:lstStyle>
            <a:lvl1pPr>
              <a:defRPr sz="1500" b="0" i="0">
                <a:solidFill>
                  <a:schemeClr val="tx1"/>
                </a:solidFill>
                <a:latin typeface="Suisse Int'l Book Italic" panose="020B0804000000000000" pitchFamily="34" charset="77"/>
              </a:defRPr>
            </a:lvl1pPr>
            <a:lvl2pPr>
              <a:defRPr sz="1500" b="0" i="0">
                <a:solidFill>
                  <a:schemeClr val="tx1"/>
                </a:solidFill>
                <a:latin typeface="Suisse Int'l Book Italic" panose="020B0804000000000000" pitchFamily="34" charset="77"/>
              </a:defRPr>
            </a:lvl2pPr>
            <a:lvl3pPr>
              <a:defRPr sz="1500" b="0" i="0">
                <a:solidFill>
                  <a:schemeClr val="tx1"/>
                </a:solidFill>
                <a:latin typeface="Suisse Int'l Book Italic" panose="020B0804000000000000" pitchFamily="34" charset="77"/>
              </a:defRPr>
            </a:lvl3pPr>
            <a:lvl4pPr>
              <a:defRPr sz="1500" b="0" i="0">
                <a:solidFill>
                  <a:schemeClr val="tx1"/>
                </a:solidFill>
                <a:latin typeface="Suisse Int'l Book Italic" panose="020B0804000000000000" pitchFamily="34" charset="77"/>
              </a:defRPr>
            </a:lvl4pPr>
            <a:lvl5pPr>
              <a:defRPr sz="1500" b="0" i="0">
                <a:solidFill>
                  <a:schemeClr val="tx1"/>
                </a:solidFill>
                <a:latin typeface="Suisse Int'l Book Italic" panose="020B0804000000000000" pitchFamily="34" charset="77"/>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e la date 3">
            <a:extLst>
              <a:ext uri="{FF2B5EF4-FFF2-40B4-BE49-F238E27FC236}">
                <a16:creationId xmlns:a16="http://schemas.microsoft.com/office/drawing/2014/main" id="{3F30D823-D969-23AB-1418-6F17A308B5E4}"/>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tx1"/>
                </a:solidFill>
              </a:defRPr>
            </a:lvl1pPr>
          </a:lstStyle>
          <a:p>
            <a:fld id="{241EB5C9-1307-BA42-ABA2-0BC069CD8E7F}" type="datetimeFigureOut">
              <a:rPr lang="en-US" smtClean="0"/>
              <a:t>10/20/2025</a:t>
            </a:fld>
            <a:endParaRPr lang="en-US"/>
          </a:p>
        </p:txBody>
      </p:sp>
      <p:sp>
        <p:nvSpPr>
          <p:cNvPr id="11" name="Espace réservé du pied de page 4">
            <a:extLst>
              <a:ext uri="{FF2B5EF4-FFF2-40B4-BE49-F238E27FC236}">
                <a16:creationId xmlns:a16="http://schemas.microsoft.com/office/drawing/2014/main" id="{5F4062E3-85BC-C55B-13DF-ABEBE2182846}"/>
              </a:ext>
            </a:extLst>
          </p:cNvPr>
          <p:cNvSpPr>
            <a:spLocks noGrp="1"/>
          </p:cNvSpPr>
          <p:nvPr>
            <p:ph type="ftr" sz="quarter" idx="11"/>
          </p:nvPr>
        </p:nvSpPr>
        <p:spPr>
          <a:xfrm>
            <a:off x="3491850" y="4732050"/>
            <a:ext cx="3780525" cy="216030"/>
          </a:xfrm>
          <a:prstGeom prst="rect">
            <a:avLst/>
          </a:prstGeom>
        </p:spPr>
        <p:txBody>
          <a:bodyPr/>
          <a:lstStyle>
            <a:lvl1pPr>
              <a:defRPr sz="600">
                <a:solidFill>
                  <a:schemeClr val="tx1"/>
                </a:solidFill>
              </a:defRPr>
            </a:lvl1pPr>
          </a:lstStyle>
          <a:p>
            <a:endParaRPr lang="en-US"/>
          </a:p>
        </p:txBody>
      </p:sp>
      <p:sp>
        <p:nvSpPr>
          <p:cNvPr id="12" name="Espace réservé du numéro de diapositive 5">
            <a:extLst>
              <a:ext uri="{FF2B5EF4-FFF2-40B4-BE49-F238E27FC236}">
                <a16:creationId xmlns:a16="http://schemas.microsoft.com/office/drawing/2014/main" id="{C123B8B0-6738-E086-C479-A6F1B3A61529}"/>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tx1"/>
                </a:solidFill>
              </a:defRPr>
            </a:lvl1pPr>
          </a:lstStyle>
          <a:p>
            <a:fld id="{C5EF2332-01BF-834F-8236-50238282D533}" type="slidenum">
              <a:rPr lang="en-US" smtClean="0"/>
              <a:t>‹N°›</a:t>
            </a:fld>
            <a:endParaRPr lang="en-US"/>
          </a:p>
        </p:txBody>
      </p:sp>
      <p:pic>
        <p:nvPicPr>
          <p:cNvPr id="13" name="Image 12">
            <a:extLst>
              <a:ext uri="{FF2B5EF4-FFF2-40B4-BE49-F238E27FC236}">
                <a16:creationId xmlns:a16="http://schemas.microsoft.com/office/drawing/2014/main" id="{21E1EB4E-7A8E-86A5-4BD0-3244F25261CF}"/>
              </a:ext>
            </a:extLst>
          </p:cNvPr>
          <p:cNvPicPr>
            <a:picLocks noChangeAspect="1"/>
          </p:cNvPicPr>
          <p:nvPr/>
        </p:nvPicPr>
        <p:blipFill>
          <a:blip r:embed="rId2"/>
          <a:stretch>
            <a:fillRect/>
          </a:stretch>
        </p:blipFill>
        <p:spPr>
          <a:xfrm>
            <a:off x="791475" y="4732050"/>
            <a:ext cx="540075" cy="203148"/>
          </a:xfrm>
          <a:prstGeom prst="rect">
            <a:avLst/>
          </a:prstGeom>
        </p:spPr>
      </p:pic>
    </p:spTree>
    <p:extLst>
      <p:ext uri="{BB962C8B-B14F-4D97-AF65-F5344CB8AC3E}">
        <p14:creationId xmlns:p14="http://schemas.microsoft.com/office/powerpoint/2010/main" val="559742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re seul">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27E259-CA1B-A983-F4AF-BD4BE030EF89}"/>
              </a:ext>
            </a:extLst>
          </p:cNvPr>
          <p:cNvSpPr>
            <a:spLocks noGrp="1"/>
          </p:cNvSpPr>
          <p:nvPr>
            <p:ph type="title"/>
          </p:nvPr>
        </p:nvSpPr>
        <p:spPr>
          <a:xfrm>
            <a:off x="791475" y="411450"/>
            <a:ext cx="7561050" cy="3780525"/>
          </a:xfrm>
          <a:prstGeom prst="rect">
            <a:avLst/>
          </a:prstGeom>
        </p:spPr>
        <p:txBody>
          <a:bodyPr lIns="0" tIns="0" rIns="0" bIns="0" anchor="t">
            <a:noAutofit/>
          </a:bodyPr>
          <a:lstStyle>
            <a:lvl1pPr>
              <a:defRPr>
                <a:solidFill>
                  <a:schemeClr val="accent1"/>
                </a:solidFill>
              </a:defRPr>
            </a:lvl1pPr>
          </a:lstStyle>
          <a:p>
            <a:r>
              <a:rPr lang="fr-FR"/>
              <a:t>Modifiez le style du titre</a:t>
            </a:r>
          </a:p>
        </p:txBody>
      </p:sp>
      <p:sp>
        <p:nvSpPr>
          <p:cNvPr id="6" name="Espace réservé de la date 3">
            <a:extLst>
              <a:ext uri="{FF2B5EF4-FFF2-40B4-BE49-F238E27FC236}">
                <a16:creationId xmlns:a16="http://schemas.microsoft.com/office/drawing/2014/main" id="{00AD7869-6D36-9861-50CA-4374ACF56B6D}"/>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tx1"/>
                </a:solidFill>
              </a:defRPr>
            </a:lvl1pPr>
          </a:lstStyle>
          <a:p>
            <a:fld id="{241EB5C9-1307-BA42-ABA2-0BC069CD8E7F}" type="datetimeFigureOut">
              <a:rPr lang="en-US" smtClean="0"/>
              <a:t>10/20/2025</a:t>
            </a:fld>
            <a:endParaRPr lang="en-US"/>
          </a:p>
        </p:txBody>
      </p:sp>
      <p:sp>
        <p:nvSpPr>
          <p:cNvPr id="7" name="Espace réservé du pied de page 4">
            <a:extLst>
              <a:ext uri="{FF2B5EF4-FFF2-40B4-BE49-F238E27FC236}">
                <a16:creationId xmlns:a16="http://schemas.microsoft.com/office/drawing/2014/main" id="{1CEBB0A5-4633-AEF7-18CE-CE58AD1D8E7B}"/>
              </a:ext>
            </a:extLst>
          </p:cNvPr>
          <p:cNvSpPr>
            <a:spLocks noGrp="1"/>
          </p:cNvSpPr>
          <p:nvPr>
            <p:ph type="ftr" sz="quarter" idx="11"/>
          </p:nvPr>
        </p:nvSpPr>
        <p:spPr>
          <a:xfrm>
            <a:off x="3491850" y="4732050"/>
            <a:ext cx="3780525" cy="216030"/>
          </a:xfrm>
          <a:prstGeom prst="rect">
            <a:avLst/>
          </a:prstGeom>
        </p:spPr>
        <p:txBody>
          <a:bodyPr/>
          <a:lstStyle>
            <a:lvl1pPr>
              <a:defRPr sz="600">
                <a:solidFill>
                  <a:schemeClr val="tx1"/>
                </a:solidFill>
              </a:defRPr>
            </a:lvl1pPr>
          </a:lstStyle>
          <a:p>
            <a:endParaRPr lang="en-US"/>
          </a:p>
        </p:txBody>
      </p:sp>
      <p:sp>
        <p:nvSpPr>
          <p:cNvPr id="8" name="Espace réservé du numéro de diapositive 5">
            <a:extLst>
              <a:ext uri="{FF2B5EF4-FFF2-40B4-BE49-F238E27FC236}">
                <a16:creationId xmlns:a16="http://schemas.microsoft.com/office/drawing/2014/main" id="{2F15564E-6EFB-A943-62CA-10F994DC6C0E}"/>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tx1"/>
                </a:solidFill>
              </a:defRPr>
            </a:lvl1pPr>
          </a:lstStyle>
          <a:p>
            <a:fld id="{C5EF2332-01BF-834F-8236-50238282D533}" type="slidenum">
              <a:rPr lang="en-US" smtClean="0"/>
              <a:t>‹N°›</a:t>
            </a:fld>
            <a:endParaRPr lang="en-US"/>
          </a:p>
        </p:txBody>
      </p:sp>
      <p:pic>
        <p:nvPicPr>
          <p:cNvPr id="4" name="Image 3">
            <a:extLst>
              <a:ext uri="{FF2B5EF4-FFF2-40B4-BE49-F238E27FC236}">
                <a16:creationId xmlns:a16="http://schemas.microsoft.com/office/drawing/2014/main" id="{260AA375-08CA-C8D0-8A8A-B3DDD3C8245D}"/>
              </a:ext>
            </a:extLst>
          </p:cNvPr>
          <p:cNvPicPr>
            <a:picLocks noChangeAspect="1"/>
          </p:cNvPicPr>
          <p:nvPr/>
        </p:nvPicPr>
        <p:blipFill>
          <a:blip r:embed="rId2"/>
          <a:stretch>
            <a:fillRect/>
          </a:stretch>
        </p:blipFill>
        <p:spPr>
          <a:xfrm>
            <a:off x="791475" y="4732051"/>
            <a:ext cx="540075" cy="203147"/>
          </a:xfrm>
          <a:prstGeom prst="rect">
            <a:avLst/>
          </a:prstGeom>
        </p:spPr>
      </p:pic>
    </p:spTree>
    <p:extLst>
      <p:ext uri="{BB962C8B-B14F-4D97-AF65-F5344CB8AC3E}">
        <p14:creationId xmlns:p14="http://schemas.microsoft.com/office/powerpoint/2010/main" val="3148287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tion">
    <p:bg>
      <p:bgPr>
        <a:solidFill>
          <a:schemeClr val="bg1"/>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7986D3B-AFD7-F5F8-C378-E970BDF698E3}"/>
              </a:ext>
            </a:extLst>
          </p:cNvPr>
          <p:cNvPicPr>
            <a:picLocks noChangeAspect="1"/>
          </p:cNvPicPr>
          <p:nvPr/>
        </p:nvPicPr>
        <p:blipFill>
          <a:blip r:embed="rId2">
            <a:alphaModFix amt="10000"/>
          </a:blip>
          <a:stretch>
            <a:fillRect/>
          </a:stretch>
        </p:blipFill>
        <p:spPr>
          <a:xfrm>
            <a:off x="5427000" y="-128625"/>
            <a:ext cx="4520397" cy="6438938"/>
          </a:xfrm>
          <a:prstGeom prst="rect">
            <a:avLst/>
          </a:prstGeom>
        </p:spPr>
      </p:pic>
      <p:sp>
        <p:nvSpPr>
          <p:cNvPr id="2" name="Titre 1">
            <a:extLst>
              <a:ext uri="{FF2B5EF4-FFF2-40B4-BE49-F238E27FC236}">
                <a16:creationId xmlns:a16="http://schemas.microsoft.com/office/drawing/2014/main" id="{1E27E259-CA1B-A983-F4AF-BD4BE030EF89}"/>
              </a:ext>
            </a:extLst>
          </p:cNvPr>
          <p:cNvSpPr>
            <a:spLocks noGrp="1"/>
          </p:cNvSpPr>
          <p:nvPr>
            <p:ph type="title"/>
          </p:nvPr>
        </p:nvSpPr>
        <p:spPr>
          <a:xfrm>
            <a:off x="791475" y="411450"/>
            <a:ext cx="7561050" cy="2700375"/>
          </a:xfrm>
          <a:prstGeom prst="rect">
            <a:avLst/>
          </a:prstGeom>
        </p:spPr>
        <p:txBody>
          <a:bodyPr lIns="0" tIns="0" rIns="0" bIns="0" anchor="t">
            <a:noAutofit/>
          </a:bodyPr>
          <a:lstStyle>
            <a:lvl1pPr>
              <a:defRPr>
                <a:solidFill>
                  <a:schemeClr val="accent1"/>
                </a:solidFill>
              </a:defRPr>
            </a:lvl1pPr>
          </a:lstStyle>
          <a:p>
            <a:r>
              <a:rPr lang="fr-FR"/>
              <a:t>Modifiez le style du titre</a:t>
            </a:r>
          </a:p>
        </p:txBody>
      </p:sp>
      <p:sp>
        <p:nvSpPr>
          <p:cNvPr id="6" name="Espace réservé de la date 3">
            <a:extLst>
              <a:ext uri="{FF2B5EF4-FFF2-40B4-BE49-F238E27FC236}">
                <a16:creationId xmlns:a16="http://schemas.microsoft.com/office/drawing/2014/main" id="{00AD7869-6D36-9861-50CA-4374ACF56B6D}"/>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tx1"/>
                </a:solidFill>
              </a:defRPr>
            </a:lvl1pPr>
          </a:lstStyle>
          <a:p>
            <a:fld id="{241EB5C9-1307-BA42-ABA2-0BC069CD8E7F}" type="datetimeFigureOut">
              <a:rPr lang="en-US" smtClean="0"/>
              <a:t>10/20/2025</a:t>
            </a:fld>
            <a:endParaRPr lang="en-US"/>
          </a:p>
        </p:txBody>
      </p:sp>
      <p:sp>
        <p:nvSpPr>
          <p:cNvPr id="7" name="Espace réservé du pied de page 4">
            <a:extLst>
              <a:ext uri="{FF2B5EF4-FFF2-40B4-BE49-F238E27FC236}">
                <a16:creationId xmlns:a16="http://schemas.microsoft.com/office/drawing/2014/main" id="{1CEBB0A5-4633-AEF7-18CE-CE58AD1D8E7B}"/>
              </a:ext>
            </a:extLst>
          </p:cNvPr>
          <p:cNvSpPr>
            <a:spLocks noGrp="1"/>
          </p:cNvSpPr>
          <p:nvPr>
            <p:ph type="ftr" sz="quarter" idx="11"/>
          </p:nvPr>
        </p:nvSpPr>
        <p:spPr>
          <a:xfrm>
            <a:off x="3491850" y="4732050"/>
            <a:ext cx="3780525" cy="216030"/>
          </a:xfrm>
          <a:prstGeom prst="rect">
            <a:avLst/>
          </a:prstGeom>
        </p:spPr>
        <p:txBody>
          <a:bodyPr/>
          <a:lstStyle>
            <a:lvl1pPr>
              <a:defRPr sz="600">
                <a:solidFill>
                  <a:schemeClr val="tx1"/>
                </a:solidFill>
              </a:defRPr>
            </a:lvl1pPr>
          </a:lstStyle>
          <a:p>
            <a:endParaRPr lang="en-US"/>
          </a:p>
        </p:txBody>
      </p:sp>
      <p:sp>
        <p:nvSpPr>
          <p:cNvPr id="8" name="Espace réservé du numéro de diapositive 5">
            <a:extLst>
              <a:ext uri="{FF2B5EF4-FFF2-40B4-BE49-F238E27FC236}">
                <a16:creationId xmlns:a16="http://schemas.microsoft.com/office/drawing/2014/main" id="{2F15564E-6EFB-A943-62CA-10F994DC6C0E}"/>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tx1"/>
                </a:solidFill>
              </a:defRPr>
            </a:lvl1pPr>
          </a:lstStyle>
          <a:p>
            <a:fld id="{C5EF2332-01BF-834F-8236-50238282D533}" type="slidenum">
              <a:rPr lang="en-US" smtClean="0"/>
              <a:t>‹N°›</a:t>
            </a:fld>
            <a:endParaRPr lang="en-US"/>
          </a:p>
        </p:txBody>
      </p:sp>
      <p:sp>
        <p:nvSpPr>
          <p:cNvPr id="9" name="Espace réservé du texte 8">
            <a:extLst>
              <a:ext uri="{FF2B5EF4-FFF2-40B4-BE49-F238E27FC236}">
                <a16:creationId xmlns:a16="http://schemas.microsoft.com/office/drawing/2014/main" id="{961D3190-0E58-EC02-990E-F43B56DD4AE2}"/>
              </a:ext>
            </a:extLst>
          </p:cNvPr>
          <p:cNvSpPr>
            <a:spLocks noGrp="1"/>
          </p:cNvSpPr>
          <p:nvPr>
            <p:ph type="body" sz="quarter" idx="13"/>
          </p:nvPr>
        </p:nvSpPr>
        <p:spPr>
          <a:xfrm>
            <a:off x="791766" y="3651648"/>
            <a:ext cx="7560469" cy="540544"/>
          </a:xfrm>
        </p:spPr>
        <p:txBody>
          <a:bodyPr rIns="0" bIns="0"/>
          <a:lstStyle>
            <a:lvl1pPr marL="0" indent="0">
              <a:buNone/>
              <a:defRPr sz="1200" b="1" i="0">
                <a:solidFill>
                  <a:schemeClr val="accent1"/>
                </a:solidFill>
                <a:latin typeface="Suisse Int'l Semi Bold" panose="020B0804000000000000" pitchFamily="34" charset="77"/>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fr-FR"/>
              <a:t>Cliquez pour modifier les styles du texte du masque</a:t>
            </a:r>
          </a:p>
        </p:txBody>
      </p:sp>
      <p:pic>
        <p:nvPicPr>
          <p:cNvPr id="4" name="Image 3">
            <a:extLst>
              <a:ext uri="{FF2B5EF4-FFF2-40B4-BE49-F238E27FC236}">
                <a16:creationId xmlns:a16="http://schemas.microsoft.com/office/drawing/2014/main" id="{28B33610-75FF-F6CF-B682-1B4B00DDAF25}"/>
              </a:ext>
            </a:extLst>
          </p:cNvPr>
          <p:cNvPicPr>
            <a:picLocks noChangeAspect="1"/>
          </p:cNvPicPr>
          <p:nvPr/>
        </p:nvPicPr>
        <p:blipFill>
          <a:blip r:embed="rId3"/>
          <a:stretch>
            <a:fillRect/>
          </a:stretch>
        </p:blipFill>
        <p:spPr>
          <a:xfrm>
            <a:off x="791475" y="4732051"/>
            <a:ext cx="540075" cy="203147"/>
          </a:xfrm>
          <a:prstGeom prst="rect">
            <a:avLst/>
          </a:prstGeom>
        </p:spPr>
      </p:pic>
    </p:spTree>
    <p:extLst>
      <p:ext uri="{BB962C8B-B14F-4D97-AF65-F5344CB8AC3E}">
        <p14:creationId xmlns:p14="http://schemas.microsoft.com/office/powerpoint/2010/main" val="3462721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Vide">
    <p:bg>
      <p:bgPr>
        <a:solidFill>
          <a:schemeClr val="bg1"/>
        </a:solid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166671BC-0410-6218-87D6-4673B9326BE9}"/>
              </a:ext>
            </a:extLst>
          </p:cNvPr>
          <p:cNvPicPr>
            <a:picLocks noChangeAspect="1"/>
          </p:cNvPicPr>
          <p:nvPr/>
        </p:nvPicPr>
        <p:blipFill>
          <a:blip r:embed="rId2"/>
          <a:stretch>
            <a:fillRect/>
          </a:stretch>
        </p:blipFill>
        <p:spPr>
          <a:xfrm>
            <a:off x="791475" y="4732050"/>
            <a:ext cx="540075" cy="203148"/>
          </a:xfrm>
          <a:prstGeom prst="rect">
            <a:avLst/>
          </a:prstGeom>
        </p:spPr>
      </p:pic>
      <p:sp>
        <p:nvSpPr>
          <p:cNvPr id="2" name="Espace réservé de la date 3">
            <a:extLst>
              <a:ext uri="{FF2B5EF4-FFF2-40B4-BE49-F238E27FC236}">
                <a16:creationId xmlns:a16="http://schemas.microsoft.com/office/drawing/2014/main" id="{D905D1D5-3821-C24C-5733-5BA600A0FAE5}"/>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tx1"/>
                </a:solidFill>
              </a:defRPr>
            </a:lvl1pPr>
          </a:lstStyle>
          <a:p>
            <a:fld id="{241EB5C9-1307-BA42-ABA2-0BC069CD8E7F}" type="datetimeFigureOut">
              <a:rPr lang="en-US" smtClean="0"/>
              <a:t>10/20/2025</a:t>
            </a:fld>
            <a:endParaRPr lang="en-US"/>
          </a:p>
        </p:txBody>
      </p:sp>
      <p:sp>
        <p:nvSpPr>
          <p:cNvPr id="3" name="Espace réservé du pied de page 4">
            <a:extLst>
              <a:ext uri="{FF2B5EF4-FFF2-40B4-BE49-F238E27FC236}">
                <a16:creationId xmlns:a16="http://schemas.microsoft.com/office/drawing/2014/main" id="{2F502C7E-4BD4-B7F9-6F28-2214A1BB6D5D}"/>
              </a:ext>
            </a:extLst>
          </p:cNvPr>
          <p:cNvSpPr>
            <a:spLocks noGrp="1"/>
          </p:cNvSpPr>
          <p:nvPr>
            <p:ph type="ftr" sz="quarter" idx="11"/>
          </p:nvPr>
        </p:nvSpPr>
        <p:spPr>
          <a:xfrm>
            <a:off x="3491850" y="4732050"/>
            <a:ext cx="3780525" cy="216030"/>
          </a:xfrm>
          <a:prstGeom prst="rect">
            <a:avLst/>
          </a:prstGeom>
        </p:spPr>
        <p:txBody>
          <a:bodyPr/>
          <a:lstStyle>
            <a:lvl1pPr>
              <a:defRPr sz="600">
                <a:solidFill>
                  <a:schemeClr val="tx1"/>
                </a:solidFill>
              </a:defRPr>
            </a:lvl1pPr>
          </a:lstStyle>
          <a:p>
            <a:endParaRPr lang="en-US"/>
          </a:p>
        </p:txBody>
      </p:sp>
      <p:sp>
        <p:nvSpPr>
          <p:cNvPr id="4" name="Espace réservé du numéro de diapositive 5">
            <a:extLst>
              <a:ext uri="{FF2B5EF4-FFF2-40B4-BE49-F238E27FC236}">
                <a16:creationId xmlns:a16="http://schemas.microsoft.com/office/drawing/2014/main" id="{4CFBA15C-1CBE-39ED-9785-A89D485784E8}"/>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tx1"/>
                </a:solidFill>
              </a:defRPr>
            </a:lvl1pPr>
          </a:lstStyle>
          <a:p>
            <a:fld id="{C5EF2332-01BF-834F-8236-50238282D533}" type="slidenum">
              <a:rPr lang="en-US" smtClean="0"/>
              <a:t>‹N°›</a:t>
            </a:fld>
            <a:endParaRPr lang="en-US"/>
          </a:p>
        </p:txBody>
      </p:sp>
    </p:spTree>
    <p:extLst>
      <p:ext uri="{BB962C8B-B14F-4D97-AF65-F5344CB8AC3E}">
        <p14:creationId xmlns:p14="http://schemas.microsoft.com/office/powerpoint/2010/main" val="2121428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Vide - 2">
    <p:bg>
      <p:bgPr>
        <a:solidFill>
          <a:schemeClr val="bg1"/>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01DC0C6-710A-891F-E3B6-21909B53D6A9}"/>
              </a:ext>
            </a:extLst>
          </p:cNvPr>
          <p:cNvPicPr>
            <a:picLocks noChangeAspect="1"/>
          </p:cNvPicPr>
          <p:nvPr/>
        </p:nvPicPr>
        <p:blipFill>
          <a:blip r:embed="rId2">
            <a:alphaModFix amt="10000"/>
          </a:blip>
          <a:stretch>
            <a:fillRect/>
          </a:stretch>
        </p:blipFill>
        <p:spPr>
          <a:xfrm>
            <a:off x="5427000" y="-128625"/>
            <a:ext cx="4520397" cy="6438938"/>
          </a:xfrm>
          <a:prstGeom prst="rect">
            <a:avLst/>
          </a:prstGeom>
        </p:spPr>
      </p:pic>
      <p:pic>
        <p:nvPicPr>
          <p:cNvPr id="8" name="Image 7">
            <a:extLst>
              <a:ext uri="{FF2B5EF4-FFF2-40B4-BE49-F238E27FC236}">
                <a16:creationId xmlns:a16="http://schemas.microsoft.com/office/drawing/2014/main" id="{166671BC-0410-6218-87D6-4673B9326BE9}"/>
              </a:ext>
            </a:extLst>
          </p:cNvPr>
          <p:cNvPicPr>
            <a:picLocks noChangeAspect="1"/>
          </p:cNvPicPr>
          <p:nvPr/>
        </p:nvPicPr>
        <p:blipFill>
          <a:blip r:embed="rId3"/>
          <a:stretch>
            <a:fillRect/>
          </a:stretch>
        </p:blipFill>
        <p:spPr>
          <a:xfrm>
            <a:off x="791475" y="4732050"/>
            <a:ext cx="540075" cy="203148"/>
          </a:xfrm>
          <a:prstGeom prst="rect">
            <a:avLst/>
          </a:prstGeom>
        </p:spPr>
      </p:pic>
      <p:sp>
        <p:nvSpPr>
          <p:cNvPr id="2" name="Espace réservé de la date 3">
            <a:extLst>
              <a:ext uri="{FF2B5EF4-FFF2-40B4-BE49-F238E27FC236}">
                <a16:creationId xmlns:a16="http://schemas.microsoft.com/office/drawing/2014/main" id="{D905D1D5-3821-C24C-5733-5BA600A0FAE5}"/>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tx1"/>
                </a:solidFill>
              </a:defRPr>
            </a:lvl1pPr>
          </a:lstStyle>
          <a:p>
            <a:fld id="{241EB5C9-1307-BA42-ABA2-0BC069CD8E7F}" type="datetimeFigureOut">
              <a:rPr lang="en-US" smtClean="0"/>
              <a:t>10/20/2025</a:t>
            </a:fld>
            <a:endParaRPr lang="en-US"/>
          </a:p>
        </p:txBody>
      </p:sp>
      <p:sp>
        <p:nvSpPr>
          <p:cNvPr id="3" name="Espace réservé du pied de page 4">
            <a:extLst>
              <a:ext uri="{FF2B5EF4-FFF2-40B4-BE49-F238E27FC236}">
                <a16:creationId xmlns:a16="http://schemas.microsoft.com/office/drawing/2014/main" id="{2F502C7E-4BD4-B7F9-6F28-2214A1BB6D5D}"/>
              </a:ext>
            </a:extLst>
          </p:cNvPr>
          <p:cNvSpPr>
            <a:spLocks noGrp="1"/>
          </p:cNvSpPr>
          <p:nvPr>
            <p:ph type="ftr" sz="quarter" idx="11"/>
          </p:nvPr>
        </p:nvSpPr>
        <p:spPr>
          <a:xfrm>
            <a:off x="3491850" y="4732050"/>
            <a:ext cx="3780525" cy="216030"/>
          </a:xfrm>
          <a:prstGeom prst="rect">
            <a:avLst/>
          </a:prstGeom>
        </p:spPr>
        <p:txBody>
          <a:bodyPr/>
          <a:lstStyle>
            <a:lvl1pPr>
              <a:defRPr sz="600">
                <a:solidFill>
                  <a:schemeClr val="tx1"/>
                </a:solidFill>
              </a:defRPr>
            </a:lvl1pPr>
          </a:lstStyle>
          <a:p>
            <a:endParaRPr lang="en-US"/>
          </a:p>
        </p:txBody>
      </p:sp>
      <p:sp>
        <p:nvSpPr>
          <p:cNvPr id="4" name="Espace réservé du numéro de diapositive 5">
            <a:extLst>
              <a:ext uri="{FF2B5EF4-FFF2-40B4-BE49-F238E27FC236}">
                <a16:creationId xmlns:a16="http://schemas.microsoft.com/office/drawing/2014/main" id="{4CFBA15C-1CBE-39ED-9785-A89D485784E8}"/>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tx1"/>
                </a:solidFill>
              </a:defRPr>
            </a:lvl1pPr>
          </a:lstStyle>
          <a:p>
            <a:fld id="{C5EF2332-01BF-834F-8236-50238282D533}" type="slidenum">
              <a:rPr lang="en-US" smtClean="0"/>
              <a:t>‹N°›</a:t>
            </a:fld>
            <a:endParaRPr lang="en-US"/>
          </a:p>
        </p:txBody>
      </p:sp>
    </p:spTree>
    <p:extLst>
      <p:ext uri="{BB962C8B-B14F-4D97-AF65-F5344CB8AC3E}">
        <p14:creationId xmlns:p14="http://schemas.microsoft.com/office/powerpoint/2010/main" val="2340680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Vide - 3">
    <p:bg>
      <p:bgPr>
        <a:solidFill>
          <a:schemeClr val="bg1"/>
        </a:solid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153B73EF-F497-BEE7-D909-C55172018B49}"/>
              </a:ext>
            </a:extLst>
          </p:cNvPr>
          <p:cNvPicPr>
            <a:picLocks noChangeAspect="1"/>
          </p:cNvPicPr>
          <p:nvPr/>
        </p:nvPicPr>
        <p:blipFill>
          <a:blip r:embed="rId2"/>
          <a:stretch>
            <a:fillRect/>
          </a:stretch>
        </p:blipFill>
        <p:spPr>
          <a:xfrm>
            <a:off x="5427000" y="-128625"/>
            <a:ext cx="4520397" cy="6438938"/>
          </a:xfrm>
          <a:prstGeom prst="rect">
            <a:avLst/>
          </a:prstGeom>
        </p:spPr>
      </p:pic>
      <p:pic>
        <p:nvPicPr>
          <p:cNvPr id="8" name="Image 7">
            <a:extLst>
              <a:ext uri="{FF2B5EF4-FFF2-40B4-BE49-F238E27FC236}">
                <a16:creationId xmlns:a16="http://schemas.microsoft.com/office/drawing/2014/main" id="{166671BC-0410-6218-87D6-4673B9326BE9}"/>
              </a:ext>
            </a:extLst>
          </p:cNvPr>
          <p:cNvPicPr>
            <a:picLocks noChangeAspect="1"/>
          </p:cNvPicPr>
          <p:nvPr/>
        </p:nvPicPr>
        <p:blipFill>
          <a:blip r:embed="rId3"/>
          <a:stretch>
            <a:fillRect/>
          </a:stretch>
        </p:blipFill>
        <p:spPr>
          <a:xfrm>
            <a:off x="791475" y="4732050"/>
            <a:ext cx="540075" cy="203148"/>
          </a:xfrm>
          <a:prstGeom prst="rect">
            <a:avLst/>
          </a:prstGeom>
        </p:spPr>
      </p:pic>
      <p:sp>
        <p:nvSpPr>
          <p:cNvPr id="2" name="Espace réservé de la date 3">
            <a:extLst>
              <a:ext uri="{FF2B5EF4-FFF2-40B4-BE49-F238E27FC236}">
                <a16:creationId xmlns:a16="http://schemas.microsoft.com/office/drawing/2014/main" id="{D905D1D5-3821-C24C-5733-5BA600A0FAE5}"/>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tx1"/>
                </a:solidFill>
              </a:defRPr>
            </a:lvl1pPr>
          </a:lstStyle>
          <a:p>
            <a:fld id="{241EB5C9-1307-BA42-ABA2-0BC069CD8E7F}" type="datetimeFigureOut">
              <a:rPr lang="en-US" smtClean="0"/>
              <a:t>10/20/2025</a:t>
            </a:fld>
            <a:endParaRPr lang="en-US"/>
          </a:p>
        </p:txBody>
      </p:sp>
      <p:sp>
        <p:nvSpPr>
          <p:cNvPr id="3" name="Espace réservé du pied de page 4">
            <a:extLst>
              <a:ext uri="{FF2B5EF4-FFF2-40B4-BE49-F238E27FC236}">
                <a16:creationId xmlns:a16="http://schemas.microsoft.com/office/drawing/2014/main" id="{2F502C7E-4BD4-B7F9-6F28-2214A1BB6D5D}"/>
              </a:ext>
            </a:extLst>
          </p:cNvPr>
          <p:cNvSpPr>
            <a:spLocks noGrp="1"/>
          </p:cNvSpPr>
          <p:nvPr>
            <p:ph type="ftr" sz="quarter" idx="11"/>
          </p:nvPr>
        </p:nvSpPr>
        <p:spPr>
          <a:xfrm>
            <a:off x="3491850" y="4732050"/>
            <a:ext cx="3780525" cy="216030"/>
          </a:xfrm>
          <a:prstGeom prst="rect">
            <a:avLst/>
          </a:prstGeom>
        </p:spPr>
        <p:txBody>
          <a:bodyPr/>
          <a:lstStyle>
            <a:lvl1pPr>
              <a:defRPr sz="600">
                <a:solidFill>
                  <a:schemeClr val="tx1"/>
                </a:solidFill>
              </a:defRPr>
            </a:lvl1pPr>
          </a:lstStyle>
          <a:p>
            <a:endParaRPr lang="en-US"/>
          </a:p>
        </p:txBody>
      </p:sp>
      <p:sp>
        <p:nvSpPr>
          <p:cNvPr id="4" name="Espace réservé du numéro de diapositive 5">
            <a:extLst>
              <a:ext uri="{FF2B5EF4-FFF2-40B4-BE49-F238E27FC236}">
                <a16:creationId xmlns:a16="http://schemas.microsoft.com/office/drawing/2014/main" id="{4CFBA15C-1CBE-39ED-9785-A89D485784E8}"/>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tx1"/>
                </a:solidFill>
              </a:defRPr>
            </a:lvl1pPr>
          </a:lstStyle>
          <a:p>
            <a:fld id="{C5EF2332-01BF-834F-8236-50238282D533}" type="slidenum">
              <a:rPr lang="en-US" smtClean="0"/>
              <a:t>‹N°›</a:t>
            </a:fld>
            <a:endParaRPr lang="en-US"/>
          </a:p>
        </p:txBody>
      </p:sp>
    </p:spTree>
    <p:extLst>
      <p:ext uri="{BB962C8B-B14F-4D97-AF65-F5344CB8AC3E}">
        <p14:creationId xmlns:p14="http://schemas.microsoft.com/office/powerpoint/2010/main" val="2641233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Logo">
    <p:bg>
      <p:bgPr>
        <a:solidFill>
          <a:schemeClr val="bg1"/>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4209A68-1493-6F5F-C64D-9A24037B9C02}"/>
              </a:ext>
            </a:extLst>
          </p:cNvPr>
          <p:cNvPicPr>
            <a:picLocks noChangeAspect="1"/>
          </p:cNvPicPr>
          <p:nvPr/>
        </p:nvPicPr>
        <p:blipFill>
          <a:blip r:embed="rId2"/>
          <a:stretch>
            <a:fillRect/>
          </a:stretch>
        </p:blipFill>
        <p:spPr>
          <a:xfrm>
            <a:off x="3491850" y="2193698"/>
            <a:ext cx="2160300" cy="812590"/>
          </a:xfrm>
          <a:prstGeom prst="rect">
            <a:avLst/>
          </a:prstGeom>
        </p:spPr>
      </p:pic>
    </p:spTree>
    <p:extLst>
      <p:ext uri="{BB962C8B-B14F-4D97-AF65-F5344CB8AC3E}">
        <p14:creationId xmlns:p14="http://schemas.microsoft.com/office/powerpoint/2010/main" val="41456802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u avec légende">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2E93D3-8228-5BDD-650B-A419DE383908}"/>
              </a:ext>
            </a:extLst>
          </p:cNvPr>
          <p:cNvSpPr>
            <a:spLocks noGrp="1"/>
          </p:cNvSpPr>
          <p:nvPr>
            <p:ph type="title"/>
          </p:nvPr>
        </p:nvSpPr>
        <p:spPr>
          <a:xfrm>
            <a:off x="791476" y="411450"/>
            <a:ext cx="2700375" cy="1620225"/>
          </a:xfrm>
          <a:prstGeom prst="rect">
            <a:avLst/>
          </a:prstGeom>
        </p:spPr>
        <p:txBody>
          <a:bodyPr lIns="0" tIns="0" rIns="0" bIns="0" anchor="t">
            <a:noAutofit/>
          </a:bodyPr>
          <a:lstStyle>
            <a:lvl1pPr>
              <a:defRPr sz="2400">
                <a:solidFill>
                  <a:schemeClr val="accent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BBFD5D93-4ABF-39DC-1DB7-95366ECEC5E5}"/>
              </a:ext>
            </a:extLst>
          </p:cNvPr>
          <p:cNvSpPr>
            <a:spLocks noGrp="1"/>
          </p:cNvSpPr>
          <p:nvPr>
            <p:ph idx="1"/>
          </p:nvPr>
        </p:nvSpPr>
        <p:spPr>
          <a:xfrm>
            <a:off x="4031925" y="411451"/>
            <a:ext cx="4320600" cy="3780525"/>
          </a:xfrm>
        </p:spPr>
        <p:txBody>
          <a:bodyPr/>
          <a:lstStyle>
            <a:lvl1pPr>
              <a:defRPr sz="2400">
                <a:solidFill>
                  <a:schemeClr val="bg1"/>
                </a:solidFill>
              </a:defRPr>
            </a:lvl1pPr>
            <a:lvl2pPr>
              <a:defRPr sz="2100">
                <a:solidFill>
                  <a:schemeClr val="bg1"/>
                </a:solidFill>
              </a:defRPr>
            </a:lvl2pPr>
            <a:lvl3pPr>
              <a:defRPr sz="1800">
                <a:solidFill>
                  <a:schemeClr val="bg1"/>
                </a:solidFill>
              </a:defRPr>
            </a:lvl3pPr>
            <a:lvl4pPr>
              <a:defRPr sz="1500">
                <a:solidFill>
                  <a:schemeClr val="bg1"/>
                </a:solidFill>
              </a:defRPr>
            </a:lvl4pPr>
            <a:lvl5pPr>
              <a:defRPr sz="1500">
                <a:solidFill>
                  <a:schemeClr val="bg1"/>
                </a:solidFill>
              </a:defRPr>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D2712E4-A541-389E-5D21-F7DA24386053}"/>
              </a:ext>
            </a:extLst>
          </p:cNvPr>
          <p:cNvSpPr>
            <a:spLocks noGrp="1"/>
          </p:cNvSpPr>
          <p:nvPr>
            <p:ph type="body" sz="half" idx="2"/>
          </p:nvPr>
        </p:nvSpPr>
        <p:spPr>
          <a:xfrm>
            <a:off x="791476" y="3651900"/>
            <a:ext cx="2700375" cy="540075"/>
          </a:xfrm>
        </p:spPr>
        <p:txBody>
          <a:bodyPr rIns="0" bIns="0" anchor="t"/>
          <a:lstStyle>
            <a:lvl1pPr marL="0" indent="0">
              <a:buNone/>
              <a:defRPr sz="1050" b="0" i="0">
                <a:solidFill>
                  <a:schemeClr val="tx1"/>
                </a:solidFill>
                <a:latin typeface="Suisse Int'l" panose="020B0804000000000000"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cxnSp>
        <p:nvCxnSpPr>
          <p:cNvPr id="12" name="Connecteur droit 11">
            <a:extLst>
              <a:ext uri="{FF2B5EF4-FFF2-40B4-BE49-F238E27FC236}">
                <a16:creationId xmlns:a16="http://schemas.microsoft.com/office/drawing/2014/main" id="{840C940D-A45D-5603-DDB7-811E154AE87D}"/>
              </a:ext>
            </a:extLst>
          </p:cNvPr>
          <p:cNvCxnSpPr>
            <a:cxnSpLocks/>
          </p:cNvCxnSpPr>
          <p:nvPr/>
        </p:nvCxnSpPr>
        <p:spPr>
          <a:xfrm>
            <a:off x="791475" y="3543885"/>
            <a:ext cx="2700375" cy="0"/>
          </a:xfrm>
          <a:prstGeom prst="line">
            <a:avLst/>
          </a:prstGeom>
        </p:spPr>
        <p:style>
          <a:lnRef idx="2">
            <a:schemeClr val="accent3"/>
          </a:lnRef>
          <a:fillRef idx="0">
            <a:schemeClr val="accent3"/>
          </a:fillRef>
          <a:effectRef idx="1">
            <a:schemeClr val="accent3"/>
          </a:effectRef>
          <a:fontRef idx="minor">
            <a:schemeClr val="tx1"/>
          </a:fontRef>
        </p:style>
      </p:cxnSp>
      <p:sp>
        <p:nvSpPr>
          <p:cNvPr id="14" name="Espace réservé de la date 3">
            <a:extLst>
              <a:ext uri="{FF2B5EF4-FFF2-40B4-BE49-F238E27FC236}">
                <a16:creationId xmlns:a16="http://schemas.microsoft.com/office/drawing/2014/main" id="{E9271DFC-BB9A-06E0-B60A-920C29701263}"/>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tx1"/>
                </a:solidFill>
              </a:defRPr>
            </a:lvl1pPr>
          </a:lstStyle>
          <a:p>
            <a:fld id="{241EB5C9-1307-BA42-ABA2-0BC069CD8E7F}" type="datetimeFigureOut">
              <a:rPr lang="en-US" smtClean="0"/>
              <a:t>10/20/2025</a:t>
            </a:fld>
            <a:endParaRPr lang="en-US"/>
          </a:p>
        </p:txBody>
      </p:sp>
      <p:sp>
        <p:nvSpPr>
          <p:cNvPr id="15" name="Espace réservé du pied de page 4">
            <a:extLst>
              <a:ext uri="{FF2B5EF4-FFF2-40B4-BE49-F238E27FC236}">
                <a16:creationId xmlns:a16="http://schemas.microsoft.com/office/drawing/2014/main" id="{3AE56FF0-C085-16D3-E1B6-4CFECAB57A4F}"/>
              </a:ext>
            </a:extLst>
          </p:cNvPr>
          <p:cNvSpPr>
            <a:spLocks noGrp="1"/>
          </p:cNvSpPr>
          <p:nvPr>
            <p:ph type="ftr" sz="quarter" idx="11"/>
          </p:nvPr>
        </p:nvSpPr>
        <p:spPr>
          <a:xfrm>
            <a:off x="3491850" y="4732050"/>
            <a:ext cx="3780525" cy="216030"/>
          </a:xfrm>
          <a:prstGeom prst="rect">
            <a:avLst/>
          </a:prstGeom>
        </p:spPr>
        <p:txBody>
          <a:bodyPr/>
          <a:lstStyle>
            <a:lvl1pPr>
              <a:defRPr sz="600">
                <a:solidFill>
                  <a:schemeClr val="tx1"/>
                </a:solidFill>
              </a:defRPr>
            </a:lvl1pPr>
          </a:lstStyle>
          <a:p>
            <a:endParaRPr lang="en-US"/>
          </a:p>
        </p:txBody>
      </p:sp>
      <p:sp>
        <p:nvSpPr>
          <p:cNvPr id="16" name="Espace réservé du numéro de diapositive 5">
            <a:extLst>
              <a:ext uri="{FF2B5EF4-FFF2-40B4-BE49-F238E27FC236}">
                <a16:creationId xmlns:a16="http://schemas.microsoft.com/office/drawing/2014/main" id="{3F1D72CB-73B6-E76F-B3DF-7061E35CCEF8}"/>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tx1"/>
                </a:solidFill>
              </a:defRPr>
            </a:lvl1pPr>
          </a:lstStyle>
          <a:p>
            <a:fld id="{C5EF2332-01BF-834F-8236-50238282D533}" type="slidenum">
              <a:rPr lang="en-US" smtClean="0"/>
              <a:t>‹N°›</a:t>
            </a:fld>
            <a:endParaRPr lang="en-US"/>
          </a:p>
        </p:txBody>
      </p:sp>
      <p:pic>
        <p:nvPicPr>
          <p:cNvPr id="5" name="Image 4">
            <a:extLst>
              <a:ext uri="{FF2B5EF4-FFF2-40B4-BE49-F238E27FC236}">
                <a16:creationId xmlns:a16="http://schemas.microsoft.com/office/drawing/2014/main" id="{499F5002-B64C-2942-EA08-65A91170B83D}"/>
              </a:ext>
            </a:extLst>
          </p:cNvPr>
          <p:cNvPicPr>
            <a:picLocks noChangeAspect="1"/>
          </p:cNvPicPr>
          <p:nvPr/>
        </p:nvPicPr>
        <p:blipFill>
          <a:blip r:embed="rId2"/>
          <a:stretch>
            <a:fillRect/>
          </a:stretch>
        </p:blipFill>
        <p:spPr>
          <a:xfrm>
            <a:off x="791475" y="4732051"/>
            <a:ext cx="540075" cy="203147"/>
          </a:xfrm>
          <a:prstGeom prst="rect">
            <a:avLst/>
          </a:prstGeom>
        </p:spPr>
      </p:pic>
    </p:spTree>
    <p:extLst>
      <p:ext uri="{BB962C8B-B14F-4D97-AF65-F5344CB8AC3E}">
        <p14:creationId xmlns:p14="http://schemas.microsoft.com/office/powerpoint/2010/main" val="3797388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Image avec légende">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2E93D3-8228-5BDD-650B-A419DE383908}"/>
              </a:ext>
            </a:extLst>
          </p:cNvPr>
          <p:cNvSpPr>
            <a:spLocks noGrp="1"/>
          </p:cNvSpPr>
          <p:nvPr>
            <p:ph type="title"/>
          </p:nvPr>
        </p:nvSpPr>
        <p:spPr>
          <a:xfrm>
            <a:off x="791476" y="411450"/>
            <a:ext cx="2700375" cy="1620225"/>
          </a:xfrm>
          <a:prstGeom prst="rect">
            <a:avLst/>
          </a:prstGeom>
        </p:spPr>
        <p:txBody>
          <a:bodyPr lIns="0" tIns="0" rIns="0" bIns="0" anchor="t">
            <a:noAutofit/>
          </a:bodyPr>
          <a:lstStyle>
            <a:lvl1pPr>
              <a:defRPr sz="2400">
                <a:solidFill>
                  <a:schemeClr val="accent1"/>
                </a:solidFill>
              </a:defRPr>
            </a:lvl1pPr>
          </a:lstStyle>
          <a:p>
            <a:r>
              <a:rPr lang="fr-FR"/>
              <a:t>Modifiez le style du titre</a:t>
            </a:r>
          </a:p>
        </p:txBody>
      </p:sp>
      <p:sp>
        <p:nvSpPr>
          <p:cNvPr id="4" name="Espace réservé du texte 3">
            <a:extLst>
              <a:ext uri="{FF2B5EF4-FFF2-40B4-BE49-F238E27FC236}">
                <a16:creationId xmlns:a16="http://schemas.microsoft.com/office/drawing/2014/main" id="{3D2712E4-A541-389E-5D21-F7DA24386053}"/>
              </a:ext>
            </a:extLst>
          </p:cNvPr>
          <p:cNvSpPr>
            <a:spLocks noGrp="1"/>
          </p:cNvSpPr>
          <p:nvPr>
            <p:ph type="body" sz="half" idx="2"/>
          </p:nvPr>
        </p:nvSpPr>
        <p:spPr>
          <a:xfrm>
            <a:off x="791476" y="3651900"/>
            <a:ext cx="2700375" cy="432060"/>
          </a:xfrm>
        </p:spPr>
        <p:txBody>
          <a:bodyPr rIns="0" bIns="0" anchor="b"/>
          <a:lstStyle>
            <a:lvl1pPr marL="0" indent="0">
              <a:buNone/>
              <a:defRPr sz="1050" b="0" i="0">
                <a:solidFill>
                  <a:schemeClr val="tx1"/>
                </a:solidFill>
                <a:latin typeface="Suisse Int'l" panose="020B0804000000000000"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cxnSp>
        <p:nvCxnSpPr>
          <p:cNvPr id="12" name="Connecteur droit 11">
            <a:extLst>
              <a:ext uri="{FF2B5EF4-FFF2-40B4-BE49-F238E27FC236}">
                <a16:creationId xmlns:a16="http://schemas.microsoft.com/office/drawing/2014/main" id="{840C940D-A45D-5603-DDB7-811E154AE87D}"/>
              </a:ext>
            </a:extLst>
          </p:cNvPr>
          <p:cNvCxnSpPr>
            <a:cxnSpLocks/>
          </p:cNvCxnSpPr>
          <p:nvPr/>
        </p:nvCxnSpPr>
        <p:spPr>
          <a:xfrm>
            <a:off x="791475" y="4191975"/>
            <a:ext cx="2700375" cy="0"/>
          </a:xfrm>
          <a:prstGeom prst="line">
            <a:avLst/>
          </a:prstGeom>
        </p:spPr>
        <p:style>
          <a:lnRef idx="2">
            <a:schemeClr val="accent3"/>
          </a:lnRef>
          <a:fillRef idx="0">
            <a:schemeClr val="accent3"/>
          </a:fillRef>
          <a:effectRef idx="1">
            <a:schemeClr val="accent3"/>
          </a:effectRef>
          <a:fontRef idx="minor">
            <a:schemeClr val="tx1"/>
          </a:fontRef>
        </p:style>
      </p:cxnSp>
      <p:sp>
        <p:nvSpPr>
          <p:cNvPr id="14" name="Espace réservé de la date 3">
            <a:extLst>
              <a:ext uri="{FF2B5EF4-FFF2-40B4-BE49-F238E27FC236}">
                <a16:creationId xmlns:a16="http://schemas.microsoft.com/office/drawing/2014/main" id="{E9271DFC-BB9A-06E0-B60A-920C29701263}"/>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tx1"/>
                </a:solidFill>
              </a:defRPr>
            </a:lvl1pPr>
          </a:lstStyle>
          <a:p>
            <a:fld id="{241EB5C9-1307-BA42-ABA2-0BC069CD8E7F}" type="datetimeFigureOut">
              <a:rPr lang="en-US" smtClean="0"/>
              <a:t>10/20/2025</a:t>
            </a:fld>
            <a:endParaRPr lang="en-US"/>
          </a:p>
        </p:txBody>
      </p:sp>
      <p:sp>
        <p:nvSpPr>
          <p:cNvPr id="15" name="Espace réservé du pied de page 4">
            <a:extLst>
              <a:ext uri="{FF2B5EF4-FFF2-40B4-BE49-F238E27FC236}">
                <a16:creationId xmlns:a16="http://schemas.microsoft.com/office/drawing/2014/main" id="{3AE56FF0-C085-16D3-E1B6-4CFECAB57A4F}"/>
              </a:ext>
            </a:extLst>
          </p:cNvPr>
          <p:cNvSpPr>
            <a:spLocks noGrp="1"/>
          </p:cNvSpPr>
          <p:nvPr>
            <p:ph type="ftr" sz="quarter" idx="11"/>
          </p:nvPr>
        </p:nvSpPr>
        <p:spPr>
          <a:xfrm>
            <a:off x="3491850" y="4732050"/>
            <a:ext cx="3780525" cy="216030"/>
          </a:xfrm>
          <a:prstGeom prst="rect">
            <a:avLst/>
          </a:prstGeom>
        </p:spPr>
        <p:txBody>
          <a:bodyPr/>
          <a:lstStyle>
            <a:lvl1pPr>
              <a:defRPr sz="600">
                <a:solidFill>
                  <a:schemeClr val="tx1"/>
                </a:solidFill>
              </a:defRPr>
            </a:lvl1pPr>
          </a:lstStyle>
          <a:p>
            <a:endParaRPr lang="en-US"/>
          </a:p>
        </p:txBody>
      </p:sp>
      <p:sp>
        <p:nvSpPr>
          <p:cNvPr id="16" name="Espace réservé du numéro de diapositive 5">
            <a:extLst>
              <a:ext uri="{FF2B5EF4-FFF2-40B4-BE49-F238E27FC236}">
                <a16:creationId xmlns:a16="http://schemas.microsoft.com/office/drawing/2014/main" id="{3F1D72CB-73B6-E76F-B3DF-7061E35CCEF8}"/>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tx1"/>
                </a:solidFill>
              </a:defRPr>
            </a:lvl1pPr>
          </a:lstStyle>
          <a:p>
            <a:fld id="{C5EF2332-01BF-834F-8236-50238282D533}" type="slidenum">
              <a:rPr lang="en-US" smtClean="0"/>
              <a:t>‹N°›</a:t>
            </a:fld>
            <a:endParaRPr lang="en-US"/>
          </a:p>
        </p:txBody>
      </p:sp>
      <p:sp>
        <p:nvSpPr>
          <p:cNvPr id="6" name="Espace réservé pour une image  5">
            <a:extLst>
              <a:ext uri="{FF2B5EF4-FFF2-40B4-BE49-F238E27FC236}">
                <a16:creationId xmlns:a16="http://schemas.microsoft.com/office/drawing/2014/main" id="{DD234E21-B5E9-FC76-C1CC-126B01995D3A}"/>
              </a:ext>
            </a:extLst>
          </p:cNvPr>
          <p:cNvSpPr>
            <a:spLocks noGrp="1"/>
          </p:cNvSpPr>
          <p:nvPr>
            <p:ph type="pic" sz="quarter" idx="13"/>
          </p:nvPr>
        </p:nvSpPr>
        <p:spPr>
          <a:xfrm>
            <a:off x="4031457" y="0"/>
            <a:ext cx="5112544" cy="4191975"/>
          </a:xfrm>
        </p:spPr>
        <p:txBody>
          <a:bodyPr/>
          <a:lstStyle>
            <a:lvl1pPr marL="0" indent="0">
              <a:buNone/>
              <a:defRPr>
                <a:solidFill>
                  <a:schemeClr val="bg1"/>
                </a:solidFill>
              </a:defRPr>
            </a:lvl1pPr>
          </a:lstStyle>
          <a:p>
            <a:r>
              <a:rPr lang="fr-FR"/>
              <a:t>Cliquez sur l'icône pour ajouter une image</a:t>
            </a:r>
          </a:p>
        </p:txBody>
      </p:sp>
      <p:pic>
        <p:nvPicPr>
          <p:cNvPr id="3" name="Image 2">
            <a:extLst>
              <a:ext uri="{FF2B5EF4-FFF2-40B4-BE49-F238E27FC236}">
                <a16:creationId xmlns:a16="http://schemas.microsoft.com/office/drawing/2014/main" id="{F75C7A52-A577-F4FA-BBEC-A9288D63B060}"/>
              </a:ext>
            </a:extLst>
          </p:cNvPr>
          <p:cNvPicPr>
            <a:picLocks noChangeAspect="1"/>
          </p:cNvPicPr>
          <p:nvPr/>
        </p:nvPicPr>
        <p:blipFill>
          <a:blip r:embed="rId2"/>
          <a:stretch>
            <a:fillRect/>
          </a:stretch>
        </p:blipFill>
        <p:spPr>
          <a:xfrm>
            <a:off x="791475" y="4732051"/>
            <a:ext cx="540075" cy="203147"/>
          </a:xfrm>
          <a:prstGeom prst="rect">
            <a:avLst/>
          </a:prstGeom>
        </p:spPr>
      </p:pic>
    </p:spTree>
    <p:extLst>
      <p:ext uri="{BB962C8B-B14F-4D97-AF65-F5344CB8AC3E}">
        <p14:creationId xmlns:p14="http://schemas.microsoft.com/office/powerpoint/2010/main" val="4222065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e de titre - 2">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2E8852-9C83-CD7D-03E4-65D9788A6EAF}"/>
              </a:ext>
            </a:extLst>
          </p:cNvPr>
          <p:cNvSpPr>
            <a:spLocks noGrp="1"/>
          </p:cNvSpPr>
          <p:nvPr>
            <p:ph type="ctrTitle"/>
          </p:nvPr>
        </p:nvSpPr>
        <p:spPr>
          <a:xfrm>
            <a:off x="791475" y="411450"/>
            <a:ext cx="4860675" cy="2160300"/>
          </a:xfrm>
          <a:prstGeom prst="rect">
            <a:avLst/>
          </a:prstGeom>
          <a:noFill/>
        </p:spPr>
        <p:txBody>
          <a:bodyPr lIns="0" tIns="0" anchor="t">
            <a:noAutofit/>
          </a:bodyPr>
          <a:lstStyle>
            <a:lvl1pPr algn="l">
              <a:defRPr sz="4500">
                <a:solidFill>
                  <a:schemeClr val="accent1"/>
                </a:solidFill>
              </a:defRPr>
            </a:lvl1pPr>
          </a:lstStyle>
          <a:p>
            <a:r>
              <a:rPr lang="fr-FR"/>
              <a:t>Modifiez le style du titre</a:t>
            </a:r>
          </a:p>
        </p:txBody>
      </p:sp>
      <p:sp>
        <p:nvSpPr>
          <p:cNvPr id="3" name="Sous-titre 2">
            <a:extLst>
              <a:ext uri="{FF2B5EF4-FFF2-40B4-BE49-F238E27FC236}">
                <a16:creationId xmlns:a16="http://schemas.microsoft.com/office/drawing/2014/main" id="{725B67CA-46EF-8DD7-2523-7F68E64BF787}"/>
              </a:ext>
            </a:extLst>
          </p:cNvPr>
          <p:cNvSpPr>
            <a:spLocks noGrp="1"/>
          </p:cNvSpPr>
          <p:nvPr>
            <p:ph type="subTitle" idx="1"/>
          </p:nvPr>
        </p:nvSpPr>
        <p:spPr>
          <a:xfrm>
            <a:off x="800100" y="3111825"/>
            <a:ext cx="4860675" cy="1080150"/>
          </a:xfrm>
        </p:spPr>
        <p:txBody>
          <a:bodyPr lIns="0" tIns="0">
            <a:noAutofit/>
          </a:bodyPr>
          <a:lstStyle>
            <a:lvl1pPr marL="0" indent="0" algn="l">
              <a:buNone/>
              <a:defRPr sz="1800" b="1" i="0">
                <a:solidFill>
                  <a:schemeClr val="accent2"/>
                </a:solidFill>
                <a:latin typeface="Suisse Int'l Semi Bold" panose="020B0804000000000000" pitchFamily="34"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pic>
        <p:nvPicPr>
          <p:cNvPr id="7" name="Image 6">
            <a:extLst>
              <a:ext uri="{FF2B5EF4-FFF2-40B4-BE49-F238E27FC236}">
                <a16:creationId xmlns:a16="http://schemas.microsoft.com/office/drawing/2014/main" id="{6FD389F9-D31F-C27D-6ACC-020E53252C3F}"/>
              </a:ext>
            </a:extLst>
          </p:cNvPr>
          <p:cNvPicPr>
            <a:picLocks noChangeAspect="1"/>
          </p:cNvPicPr>
          <p:nvPr/>
        </p:nvPicPr>
        <p:blipFill>
          <a:blip r:embed="rId2"/>
          <a:stretch>
            <a:fillRect/>
          </a:stretch>
        </p:blipFill>
        <p:spPr>
          <a:xfrm>
            <a:off x="791475" y="4732051"/>
            <a:ext cx="540075" cy="203147"/>
          </a:xfrm>
          <a:prstGeom prst="rect">
            <a:avLst/>
          </a:prstGeom>
        </p:spPr>
      </p:pic>
      <p:pic>
        <p:nvPicPr>
          <p:cNvPr id="8" name="Image 7">
            <a:extLst>
              <a:ext uri="{FF2B5EF4-FFF2-40B4-BE49-F238E27FC236}">
                <a16:creationId xmlns:a16="http://schemas.microsoft.com/office/drawing/2014/main" id="{1C059134-8E80-6345-214D-D2EADF4EDF01}"/>
              </a:ext>
            </a:extLst>
          </p:cNvPr>
          <p:cNvPicPr>
            <a:picLocks noChangeAspect="1"/>
          </p:cNvPicPr>
          <p:nvPr/>
        </p:nvPicPr>
        <p:blipFill>
          <a:blip r:embed="rId3">
            <a:alphaModFix/>
          </a:blip>
          <a:stretch>
            <a:fillRect/>
          </a:stretch>
        </p:blipFill>
        <p:spPr>
          <a:xfrm>
            <a:off x="5427001" y="-128625"/>
            <a:ext cx="4519799" cy="6438086"/>
          </a:xfrm>
          <a:prstGeom prst="rect">
            <a:avLst/>
          </a:prstGeom>
        </p:spPr>
      </p:pic>
    </p:spTree>
    <p:extLst>
      <p:ext uri="{BB962C8B-B14F-4D97-AF65-F5344CB8AC3E}">
        <p14:creationId xmlns:p14="http://schemas.microsoft.com/office/powerpoint/2010/main" val="30080969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mage">
    <p:bg>
      <p:bgPr>
        <a:solidFill>
          <a:schemeClr val="bg1"/>
        </a:solidFill>
        <a:effectLst/>
      </p:bgPr>
    </p:bg>
    <p:spTree>
      <p:nvGrpSpPr>
        <p:cNvPr id="1" name=""/>
        <p:cNvGrpSpPr/>
        <p:nvPr/>
      </p:nvGrpSpPr>
      <p:grpSpPr>
        <a:xfrm>
          <a:off x="0" y="0"/>
          <a:ext cx="0" cy="0"/>
          <a:chOff x="0" y="0"/>
          <a:chExt cx="0" cy="0"/>
        </a:xfrm>
      </p:grpSpPr>
      <p:sp>
        <p:nvSpPr>
          <p:cNvPr id="14" name="Espace réservé de la date 3">
            <a:extLst>
              <a:ext uri="{FF2B5EF4-FFF2-40B4-BE49-F238E27FC236}">
                <a16:creationId xmlns:a16="http://schemas.microsoft.com/office/drawing/2014/main" id="{E9271DFC-BB9A-06E0-B60A-920C29701263}"/>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tx1"/>
                </a:solidFill>
              </a:defRPr>
            </a:lvl1pPr>
          </a:lstStyle>
          <a:p>
            <a:fld id="{241EB5C9-1307-BA42-ABA2-0BC069CD8E7F}" type="datetimeFigureOut">
              <a:rPr lang="en-US" smtClean="0"/>
              <a:t>10/20/2025</a:t>
            </a:fld>
            <a:endParaRPr lang="en-US"/>
          </a:p>
        </p:txBody>
      </p:sp>
      <p:sp>
        <p:nvSpPr>
          <p:cNvPr id="15" name="Espace réservé du pied de page 4">
            <a:extLst>
              <a:ext uri="{FF2B5EF4-FFF2-40B4-BE49-F238E27FC236}">
                <a16:creationId xmlns:a16="http://schemas.microsoft.com/office/drawing/2014/main" id="{3AE56FF0-C085-16D3-E1B6-4CFECAB57A4F}"/>
              </a:ext>
            </a:extLst>
          </p:cNvPr>
          <p:cNvSpPr>
            <a:spLocks noGrp="1"/>
          </p:cNvSpPr>
          <p:nvPr>
            <p:ph type="ftr" sz="quarter" idx="11"/>
          </p:nvPr>
        </p:nvSpPr>
        <p:spPr>
          <a:xfrm>
            <a:off x="3491850" y="4732050"/>
            <a:ext cx="3780525" cy="216030"/>
          </a:xfrm>
          <a:prstGeom prst="rect">
            <a:avLst/>
          </a:prstGeom>
        </p:spPr>
        <p:txBody>
          <a:bodyPr/>
          <a:lstStyle>
            <a:lvl1pPr>
              <a:defRPr sz="600">
                <a:solidFill>
                  <a:schemeClr val="tx1"/>
                </a:solidFill>
              </a:defRPr>
            </a:lvl1pPr>
          </a:lstStyle>
          <a:p>
            <a:endParaRPr lang="en-US"/>
          </a:p>
        </p:txBody>
      </p:sp>
      <p:sp>
        <p:nvSpPr>
          <p:cNvPr id="16" name="Espace réservé du numéro de diapositive 5">
            <a:extLst>
              <a:ext uri="{FF2B5EF4-FFF2-40B4-BE49-F238E27FC236}">
                <a16:creationId xmlns:a16="http://schemas.microsoft.com/office/drawing/2014/main" id="{3F1D72CB-73B6-E76F-B3DF-7061E35CCEF8}"/>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tx1"/>
                </a:solidFill>
              </a:defRPr>
            </a:lvl1pPr>
          </a:lstStyle>
          <a:p>
            <a:fld id="{C5EF2332-01BF-834F-8236-50238282D533}" type="slidenum">
              <a:rPr lang="en-US" smtClean="0"/>
              <a:t>‹N°›</a:t>
            </a:fld>
            <a:endParaRPr lang="en-US"/>
          </a:p>
        </p:txBody>
      </p:sp>
      <p:sp>
        <p:nvSpPr>
          <p:cNvPr id="6" name="Espace réservé pour une image  5">
            <a:extLst>
              <a:ext uri="{FF2B5EF4-FFF2-40B4-BE49-F238E27FC236}">
                <a16:creationId xmlns:a16="http://schemas.microsoft.com/office/drawing/2014/main" id="{DD234E21-B5E9-FC76-C1CC-126B01995D3A}"/>
              </a:ext>
            </a:extLst>
          </p:cNvPr>
          <p:cNvSpPr>
            <a:spLocks noGrp="1"/>
          </p:cNvSpPr>
          <p:nvPr>
            <p:ph type="pic" sz="quarter" idx="13"/>
          </p:nvPr>
        </p:nvSpPr>
        <p:spPr>
          <a:xfrm>
            <a:off x="1" y="0"/>
            <a:ext cx="9144000" cy="4516020"/>
          </a:xfrm>
        </p:spPr>
        <p:txBody>
          <a:bodyPr anchor="ctr"/>
          <a:lstStyle>
            <a:lvl1pPr marL="0" indent="0" algn="ctr">
              <a:buNone/>
              <a:defRPr>
                <a:solidFill>
                  <a:schemeClr val="tx1"/>
                </a:solidFill>
              </a:defRPr>
            </a:lvl1pPr>
          </a:lstStyle>
          <a:p>
            <a:r>
              <a:rPr lang="fr-FR"/>
              <a:t>Cliquez sur l'icône pour ajouter une image</a:t>
            </a:r>
          </a:p>
        </p:txBody>
      </p:sp>
      <p:pic>
        <p:nvPicPr>
          <p:cNvPr id="3" name="Image 2">
            <a:extLst>
              <a:ext uri="{FF2B5EF4-FFF2-40B4-BE49-F238E27FC236}">
                <a16:creationId xmlns:a16="http://schemas.microsoft.com/office/drawing/2014/main" id="{F75C7A52-A577-F4FA-BBEC-A9288D63B060}"/>
              </a:ext>
            </a:extLst>
          </p:cNvPr>
          <p:cNvPicPr>
            <a:picLocks noChangeAspect="1"/>
          </p:cNvPicPr>
          <p:nvPr/>
        </p:nvPicPr>
        <p:blipFill>
          <a:blip r:embed="rId2"/>
          <a:stretch>
            <a:fillRect/>
          </a:stretch>
        </p:blipFill>
        <p:spPr>
          <a:xfrm>
            <a:off x="791475" y="4732051"/>
            <a:ext cx="540075" cy="203147"/>
          </a:xfrm>
          <a:prstGeom prst="rect">
            <a:avLst/>
          </a:prstGeom>
        </p:spPr>
      </p:pic>
    </p:spTree>
    <p:extLst>
      <p:ext uri="{BB962C8B-B14F-4D97-AF65-F5344CB8AC3E}">
        <p14:creationId xmlns:p14="http://schemas.microsoft.com/office/powerpoint/2010/main" val="39132422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 - 2">
    <p:bg>
      <p:bgPr>
        <a:solidFill>
          <a:schemeClr val="bg1"/>
        </a:solidFill>
        <a:effectLst/>
      </p:bgPr>
    </p:bg>
    <p:spTree>
      <p:nvGrpSpPr>
        <p:cNvPr id="1" name=""/>
        <p:cNvGrpSpPr/>
        <p:nvPr/>
      </p:nvGrpSpPr>
      <p:grpSpPr>
        <a:xfrm>
          <a:off x="0" y="0"/>
          <a:ext cx="0" cy="0"/>
          <a:chOff x="0" y="0"/>
          <a:chExt cx="0" cy="0"/>
        </a:xfrm>
      </p:grpSpPr>
      <p:sp>
        <p:nvSpPr>
          <p:cNvPr id="14" name="Espace réservé de la date 3">
            <a:extLst>
              <a:ext uri="{FF2B5EF4-FFF2-40B4-BE49-F238E27FC236}">
                <a16:creationId xmlns:a16="http://schemas.microsoft.com/office/drawing/2014/main" id="{E9271DFC-BB9A-06E0-B60A-920C29701263}"/>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tx1"/>
                </a:solidFill>
              </a:defRPr>
            </a:lvl1pPr>
          </a:lstStyle>
          <a:p>
            <a:fld id="{241EB5C9-1307-BA42-ABA2-0BC069CD8E7F}" type="datetimeFigureOut">
              <a:rPr lang="en-US" smtClean="0"/>
              <a:t>10/20/2025</a:t>
            </a:fld>
            <a:endParaRPr lang="en-US"/>
          </a:p>
        </p:txBody>
      </p:sp>
      <p:sp>
        <p:nvSpPr>
          <p:cNvPr id="15" name="Espace réservé du pied de page 4">
            <a:extLst>
              <a:ext uri="{FF2B5EF4-FFF2-40B4-BE49-F238E27FC236}">
                <a16:creationId xmlns:a16="http://schemas.microsoft.com/office/drawing/2014/main" id="{3AE56FF0-C085-16D3-E1B6-4CFECAB57A4F}"/>
              </a:ext>
            </a:extLst>
          </p:cNvPr>
          <p:cNvSpPr>
            <a:spLocks noGrp="1"/>
          </p:cNvSpPr>
          <p:nvPr>
            <p:ph type="ftr" sz="quarter" idx="11"/>
          </p:nvPr>
        </p:nvSpPr>
        <p:spPr>
          <a:xfrm>
            <a:off x="3491850" y="4732050"/>
            <a:ext cx="3780525" cy="216030"/>
          </a:xfrm>
          <a:prstGeom prst="rect">
            <a:avLst/>
          </a:prstGeom>
        </p:spPr>
        <p:txBody>
          <a:bodyPr/>
          <a:lstStyle>
            <a:lvl1pPr>
              <a:defRPr sz="600">
                <a:solidFill>
                  <a:schemeClr val="tx1"/>
                </a:solidFill>
              </a:defRPr>
            </a:lvl1pPr>
          </a:lstStyle>
          <a:p>
            <a:endParaRPr lang="en-US"/>
          </a:p>
        </p:txBody>
      </p:sp>
      <p:sp>
        <p:nvSpPr>
          <p:cNvPr id="16" name="Espace réservé du numéro de diapositive 5">
            <a:extLst>
              <a:ext uri="{FF2B5EF4-FFF2-40B4-BE49-F238E27FC236}">
                <a16:creationId xmlns:a16="http://schemas.microsoft.com/office/drawing/2014/main" id="{3F1D72CB-73B6-E76F-B3DF-7061E35CCEF8}"/>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tx1"/>
                </a:solidFill>
              </a:defRPr>
            </a:lvl1pPr>
          </a:lstStyle>
          <a:p>
            <a:fld id="{C5EF2332-01BF-834F-8236-50238282D533}" type="slidenum">
              <a:rPr lang="en-US" smtClean="0"/>
              <a:t>‹N°›</a:t>
            </a:fld>
            <a:endParaRPr lang="en-US"/>
          </a:p>
        </p:txBody>
      </p:sp>
      <p:sp>
        <p:nvSpPr>
          <p:cNvPr id="6" name="Espace réservé pour une image  5">
            <a:extLst>
              <a:ext uri="{FF2B5EF4-FFF2-40B4-BE49-F238E27FC236}">
                <a16:creationId xmlns:a16="http://schemas.microsoft.com/office/drawing/2014/main" id="{DD234E21-B5E9-FC76-C1CC-126B01995D3A}"/>
              </a:ext>
            </a:extLst>
          </p:cNvPr>
          <p:cNvSpPr>
            <a:spLocks noGrp="1"/>
          </p:cNvSpPr>
          <p:nvPr>
            <p:ph type="pic" sz="quarter" idx="13"/>
          </p:nvPr>
        </p:nvSpPr>
        <p:spPr>
          <a:xfrm>
            <a:off x="1" y="0"/>
            <a:ext cx="3491849" cy="4516020"/>
          </a:xfrm>
        </p:spPr>
        <p:txBody>
          <a:bodyPr anchor="ctr"/>
          <a:lstStyle>
            <a:lvl1pPr marL="0" indent="0" algn="ctr">
              <a:buNone/>
              <a:defRPr>
                <a:solidFill>
                  <a:schemeClr val="tx1"/>
                </a:solidFill>
              </a:defRPr>
            </a:lvl1pPr>
          </a:lstStyle>
          <a:p>
            <a:r>
              <a:rPr lang="fr-FR"/>
              <a:t>Cliquez sur l'icône pour ajouter une image</a:t>
            </a:r>
          </a:p>
        </p:txBody>
      </p:sp>
      <p:pic>
        <p:nvPicPr>
          <p:cNvPr id="3" name="Image 2">
            <a:extLst>
              <a:ext uri="{FF2B5EF4-FFF2-40B4-BE49-F238E27FC236}">
                <a16:creationId xmlns:a16="http://schemas.microsoft.com/office/drawing/2014/main" id="{F75C7A52-A577-F4FA-BBEC-A9288D63B060}"/>
              </a:ext>
            </a:extLst>
          </p:cNvPr>
          <p:cNvPicPr>
            <a:picLocks noChangeAspect="1"/>
          </p:cNvPicPr>
          <p:nvPr/>
        </p:nvPicPr>
        <p:blipFill>
          <a:blip r:embed="rId2"/>
          <a:stretch>
            <a:fillRect/>
          </a:stretch>
        </p:blipFill>
        <p:spPr>
          <a:xfrm>
            <a:off x="791475" y="4732051"/>
            <a:ext cx="540075" cy="203147"/>
          </a:xfrm>
          <a:prstGeom prst="rect">
            <a:avLst/>
          </a:prstGeom>
        </p:spPr>
      </p:pic>
      <p:sp>
        <p:nvSpPr>
          <p:cNvPr id="4" name="Espace réservé pour une image  3">
            <a:extLst>
              <a:ext uri="{FF2B5EF4-FFF2-40B4-BE49-F238E27FC236}">
                <a16:creationId xmlns:a16="http://schemas.microsoft.com/office/drawing/2014/main" id="{3D4C65F8-C52B-7FAE-4999-D1ECF9786D9B}"/>
              </a:ext>
            </a:extLst>
          </p:cNvPr>
          <p:cNvSpPr>
            <a:spLocks noGrp="1"/>
          </p:cNvSpPr>
          <p:nvPr>
            <p:ph type="pic" sz="quarter" idx="14"/>
          </p:nvPr>
        </p:nvSpPr>
        <p:spPr>
          <a:xfrm>
            <a:off x="3492103" y="0"/>
            <a:ext cx="5651897" cy="4516041"/>
          </a:xfrm>
        </p:spPr>
        <p:txBody>
          <a:bodyPr anchor="ctr"/>
          <a:lstStyle>
            <a:lvl1pPr marL="0" indent="0" algn="ctr">
              <a:buNone/>
              <a:defRPr/>
            </a:lvl1pPr>
          </a:lstStyle>
          <a:p>
            <a:r>
              <a:rPr lang="fr-FR"/>
              <a:t>Cliquez sur l'icône pour ajouter une image</a:t>
            </a:r>
          </a:p>
        </p:txBody>
      </p:sp>
    </p:spTree>
    <p:extLst>
      <p:ext uri="{BB962C8B-B14F-4D97-AF65-F5344CB8AC3E}">
        <p14:creationId xmlns:p14="http://schemas.microsoft.com/office/powerpoint/2010/main" val="30105057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Remerciement">
    <p:bg>
      <p:bgPr>
        <a:solidFill>
          <a:schemeClr val="bg1"/>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3661F07A-AE1C-DE3A-2507-73E14A000624}"/>
              </a:ext>
            </a:extLst>
          </p:cNvPr>
          <p:cNvPicPr>
            <a:picLocks noChangeAspect="1"/>
          </p:cNvPicPr>
          <p:nvPr/>
        </p:nvPicPr>
        <p:blipFill>
          <a:blip r:embed="rId2"/>
          <a:stretch>
            <a:fillRect/>
          </a:stretch>
        </p:blipFill>
        <p:spPr>
          <a:xfrm>
            <a:off x="5427000" y="-128625"/>
            <a:ext cx="4520397" cy="6438938"/>
          </a:xfrm>
          <a:prstGeom prst="rect">
            <a:avLst/>
          </a:prstGeom>
        </p:spPr>
      </p:pic>
      <p:sp>
        <p:nvSpPr>
          <p:cNvPr id="2" name="Titre 1">
            <a:extLst>
              <a:ext uri="{FF2B5EF4-FFF2-40B4-BE49-F238E27FC236}">
                <a16:creationId xmlns:a16="http://schemas.microsoft.com/office/drawing/2014/main" id="{1E27E259-CA1B-A983-F4AF-BD4BE030EF89}"/>
              </a:ext>
            </a:extLst>
          </p:cNvPr>
          <p:cNvSpPr>
            <a:spLocks noGrp="1"/>
          </p:cNvSpPr>
          <p:nvPr>
            <p:ph type="title" hasCustomPrompt="1"/>
          </p:nvPr>
        </p:nvSpPr>
        <p:spPr>
          <a:xfrm>
            <a:off x="1871625" y="1491600"/>
            <a:ext cx="4320600" cy="1620225"/>
          </a:xfrm>
          <a:prstGeom prst="rect">
            <a:avLst/>
          </a:prstGeom>
        </p:spPr>
        <p:txBody>
          <a:bodyPr lIns="0" tIns="0" rIns="0" bIns="0" anchor="t">
            <a:noAutofit/>
          </a:bodyPr>
          <a:lstStyle>
            <a:lvl1pPr>
              <a:defRPr>
                <a:solidFill>
                  <a:schemeClr val="accent1"/>
                </a:solidFill>
              </a:defRPr>
            </a:lvl1pPr>
          </a:lstStyle>
          <a:p>
            <a:r>
              <a:rPr lang="fr-FR"/>
              <a:t>Modifiez le style du titre</a:t>
            </a:r>
            <a:br>
              <a:rPr lang="fr-FR"/>
            </a:br>
            <a:endParaRPr lang="fr-FR"/>
          </a:p>
        </p:txBody>
      </p:sp>
      <p:sp>
        <p:nvSpPr>
          <p:cNvPr id="6" name="Espace réservé de la date 3">
            <a:extLst>
              <a:ext uri="{FF2B5EF4-FFF2-40B4-BE49-F238E27FC236}">
                <a16:creationId xmlns:a16="http://schemas.microsoft.com/office/drawing/2014/main" id="{00AD7869-6D36-9861-50CA-4374ACF56B6D}"/>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tx1"/>
                </a:solidFill>
              </a:defRPr>
            </a:lvl1pPr>
          </a:lstStyle>
          <a:p>
            <a:fld id="{241EB5C9-1307-BA42-ABA2-0BC069CD8E7F}" type="datetimeFigureOut">
              <a:rPr lang="en-US" smtClean="0"/>
              <a:t>10/20/2025</a:t>
            </a:fld>
            <a:endParaRPr lang="en-US"/>
          </a:p>
        </p:txBody>
      </p:sp>
      <p:sp>
        <p:nvSpPr>
          <p:cNvPr id="7" name="Espace réservé du pied de page 4">
            <a:extLst>
              <a:ext uri="{FF2B5EF4-FFF2-40B4-BE49-F238E27FC236}">
                <a16:creationId xmlns:a16="http://schemas.microsoft.com/office/drawing/2014/main" id="{1CEBB0A5-4633-AEF7-18CE-CE58AD1D8E7B}"/>
              </a:ext>
            </a:extLst>
          </p:cNvPr>
          <p:cNvSpPr>
            <a:spLocks noGrp="1"/>
          </p:cNvSpPr>
          <p:nvPr>
            <p:ph type="ftr" sz="quarter" idx="11"/>
          </p:nvPr>
        </p:nvSpPr>
        <p:spPr>
          <a:xfrm>
            <a:off x="3491850" y="4732050"/>
            <a:ext cx="2160300" cy="216030"/>
          </a:xfrm>
          <a:prstGeom prst="rect">
            <a:avLst/>
          </a:prstGeom>
        </p:spPr>
        <p:txBody>
          <a:bodyPr/>
          <a:lstStyle>
            <a:lvl1pPr>
              <a:defRPr sz="600">
                <a:solidFill>
                  <a:schemeClr val="tx1"/>
                </a:solidFill>
              </a:defRPr>
            </a:lvl1pPr>
          </a:lstStyle>
          <a:p>
            <a:endParaRPr lang="en-US"/>
          </a:p>
        </p:txBody>
      </p:sp>
      <p:sp>
        <p:nvSpPr>
          <p:cNvPr id="8" name="Espace réservé du numéro de diapositive 5">
            <a:extLst>
              <a:ext uri="{FF2B5EF4-FFF2-40B4-BE49-F238E27FC236}">
                <a16:creationId xmlns:a16="http://schemas.microsoft.com/office/drawing/2014/main" id="{2F15564E-6EFB-A943-62CA-10F994DC6C0E}"/>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tx1"/>
                </a:solidFill>
              </a:defRPr>
            </a:lvl1pPr>
          </a:lstStyle>
          <a:p>
            <a:fld id="{C5EF2332-01BF-834F-8236-50238282D533}" type="slidenum">
              <a:rPr lang="en-US" smtClean="0"/>
              <a:t>‹N°›</a:t>
            </a:fld>
            <a:endParaRPr lang="en-US"/>
          </a:p>
        </p:txBody>
      </p:sp>
      <p:pic>
        <p:nvPicPr>
          <p:cNvPr id="3" name="Image 2">
            <a:extLst>
              <a:ext uri="{FF2B5EF4-FFF2-40B4-BE49-F238E27FC236}">
                <a16:creationId xmlns:a16="http://schemas.microsoft.com/office/drawing/2014/main" id="{C574093E-2A4F-C42C-EAEA-F072156ED8EB}"/>
              </a:ext>
            </a:extLst>
          </p:cNvPr>
          <p:cNvPicPr>
            <a:picLocks noChangeAspect="1"/>
          </p:cNvPicPr>
          <p:nvPr/>
        </p:nvPicPr>
        <p:blipFill>
          <a:blip r:embed="rId3"/>
          <a:stretch>
            <a:fillRect/>
          </a:stretch>
        </p:blipFill>
        <p:spPr>
          <a:xfrm>
            <a:off x="791475" y="4732051"/>
            <a:ext cx="540075" cy="203147"/>
          </a:xfrm>
          <a:prstGeom prst="rect">
            <a:avLst/>
          </a:prstGeom>
        </p:spPr>
      </p:pic>
      <p:sp>
        <p:nvSpPr>
          <p:cNvPr id="9" name="Espace réservé du texte 8">
            <a:extLst>
              <a:ext uri="{FF2B5EF4-FFF2-40B4-BE49-F238E27FC236}">
                <a16:creationId xmlns:a16="http://schemas.microsoft.com/office/drawing/2014/main" id="{961D3190-0E58-EC02-990E-F43B56DD4AE2}"/>
              </a:ext>
            </a:extLst>
          </p:cNvPr>
          <p:cNvSpPr>
            <a:spLocks noGrp="1"/>
          </p:cNvSpPr>
          <p:nvPr>
            <p:ph type="body" sz="quarter" idx="13"/>
          </p:nvPr>
        </p:nvSpPr>
        <p:spPr>
          <a:xfrm>
            <a:off x="1871626" y="3651648"/>
            <a:ext cx="4320599" cy="540544"/>
          </a:xfrm>
        </p:spPr>
        <p:txBody>
          <a:bodyPr rIns="0" bIns="0"/>
          <a:lstStyle>
            <a:lvl1pPr marL="0" indent="0">
              <a:buNone/>
              <a:defRPr sz="1350" b="1" i="0">
                <a:solidFill>
                  <a:schemeClr val="accent2"/>
                </a:solidFill>
                <a:latin typeface="Suisse Int'l Semi Bold" panose="020B0804000000000000" pitchFamily="34" charset="77"/>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fr-FR"/>
              <a:t>Cliquez pour modifier les styles du texte du masque</a:t>
            </a:r>
          </a:p>
        </p:txBody>
      </p:sp>
      <p:pic>
        <p:nvPicPr>
          <p:cNvPr id="12" name="Image 11">
            <a:extLst>
              <a:ext uri="{FF2B5EF4-FFF2-40B4-BE49-F238E27FC236}">
                <a16:creationId xmlns:a16="http://schemas.microsoft.com/office/drawing/2014/main" id="{BB108CC3-A36D-A95B-ECC7-176C28BC3D07}"/>
              </a:ext>
            </a:extLst>
          </p:cNvPr>
          <p:cNvPicPr>
            <a:picLocks noChangeAspect="1"/>
          </p:cNvPicPr>
          <p:nvPr/>
        </p:nvPicPr>
        <p:blipFill>
          <a:blip r:embed="rId4"/>
          <a:stretch>
            <a:fillRect/>
          </a:stretch>
        </p:blipFill>
        <p:spPr>
          <a:xfrm>
            <a:off x="791475" y="4732051"/>
            <a:ext cx="540075" cy="203147"/>
          </a:xfrm>
          <a:prstGeom prst="rect">
            <a:avLst/>
          </a:prstGeom>
        </p:spPr>
      </p:pic>
    </p:spTree>
    <p:extLst>
      <p:ext uri="{BB962C8B-B14F-4D97-AF65-F5344CB8AC3E}">
        <p14:creationId xmlns:p14="http://schemas.microsoft.com/office/powerpoint/2010/main" val="35181504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1EB5C9-1307-BA42-ABA2-0BC069CD8E7F}" type="datetimeFigureOut">
              <a:rPr lang="en-US" smtClean="0"/>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‹N°›</a:t>
            </a:fld>
            <a:endParaRPr lang="en-US"/>
          </a:p>
        </p:txBody>
      </p:sp>
    </p:spTree>
    <p:extLst>
      <p:ext uri="{BB962C8B-B14F-4D97-AF65-F5344CB8AC3E}">
        <p14:creationId xmlns:p14="http://schemas.microsoft.com/office/powerpoint/2010/main" val="38408931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apositive de titre">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2E8852-9C83-CD7D-03E4-65D9788A6EAF}"/>
              </a:ext>
            </a:extLst>
          </p:cNvPr>
          <p:cNvSpPr>
            <a:spLocks noGrp="1"/>
          </p:cNvSpPr>
          <p:nvPr>
            <p:ph type="ctrTitle"/>
          </p:nvPr>
        </p:nvSpPr>
        <p:spPr>
          <a:xfrm>
            <a:off x="791475" y="411450"/>
            <a:ext cx="4320600" cy="2160300"/>
          </a:xfrm>
          <a:prstGeom prst="rect">
            <a:avLst/>
          </a:prstGeom>
          <a:noFill/>
        </p:spPr>
        <p:txBody>
          <a:bodyPr lIns="0" tIns="0" rIns="0" bIns="0" anchor="t">
            <a:noAutofit/>
          </a:bodyPr>
          <a:lstStyle>
            <a:lvl1pPr algn="l">
              <a:defRPr sz="4500">
                <a:solidFill>
                  <a:schemeClr val="bg1"/>
                </a:solidFill>
              </a:defRPr>
            </a:lvl1pPr>
          </a:lstStyle>
          <a:p>
            <a:r>
              <a:rPr lang="fr-FR"/>
              <a:t>Modifiez le style du titre</a:t>
            </a:r>
          </a:p>
        </p:txBody>
      </p:sp>
      <p:sp>
        <p:nvSpPr>
          <p:cNvPr id="3" name="Sous-titre 2">
            <a:extLst>
              <a:ext uri="{FF2B5EF4-FFF2-40B4-BE49-F238E27FC236}">
                <a16:creationId xmlns:a16="http://schemas.microsoft.com/office/drawing/2014/main" id="{725B67CA-46EF-8DD7-2523-7F68E64BF787}"/>
              </a:ext>
            </a:extLst>
          </p:cNvPr>
          <p:cNvSpPr>
            <a:spLocks noGrp="1"/>
          </p:cNvSpPr>
          <p:nvPr>
            <p:ph type="subTitle" idx="1"/>
          </p:nvPr>
        </p:nvSpPr>
        <p:spPr>
          <a:xfrm>
            <a:off x="800100" y="3111825"/>
            <a:ext cx="4311975" cy="1080150"/>
          </a:xfrm>
        </p:spPr>
        <p:txBody>
          <a:bodyPr lIns="0" tIns="0" rIns="0" bIns="0">
            <a:noAutofit/>
          </a:bodyPr>
          <a:lstStyle>
            <a:lvl1pPr marL="0" indent="0" algn="l">
              <a:buNone/>
              <a:defRPr sz="1800" b="1" i="0">
                <a:solidFill>
                  <a:schemeClr val="bg1"/>
                </a:solidFill>
                <a:latin typeface="Suisse Int'l Semi Bold" panose="020B0804000000000000" pitchFamily="34"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pic>
        <p:nvPicPr>
          <p:cNvPr id="7" name="Image 6">
            <a:extLst>
              <a:ext uri="{FF2B5EF4-FFF2-40B4-BE49-F238E27FC236}">
                <a16:creationId xmlns:a16="http://schemas.microsoft.com/office/drawing/2014/main" id="{22D3A94A-FFEC-7B02-957E-C22DD58021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1838" y="4732051"/>
            <a:ext cx="539350" cy="203147"/>
          </a:xfrm>
          <a:prstGeom prst="rect">
            <a:avLst/>
          </a:prstGeom>
        </p:spPr>
      </p:pic>
      <p:sp>
        <p:nvSpPr>
          <p:cNvPr id="5" name="Espace réservé pour une image  4">
            <a:extLst>
              <a:ext uri="{FF2B5EF4-FFF2-40B4-BE49-F238E27FC236}">
                <a16:creationId xmlns:a16="http://schemas.microsoft.com/office/drawing/2014/main" id="{8553099C-2337-0E8B-5A67-F60D9007AA88}"/>
              </a:ext>
            </a:extLst>
          </p:cNvPr>
          <p:cNvSpPr>
            <a:spLocks noGrp="1"/>
          </p:cNvSpPr>
          <p:nvPr>
            <p:ph type="pic" sz="quarter" idx="10"/>
          </p:nvPr>
        </p:nvSpPr>
        <p:spPr>
          <a:xfrm>
            <a:off x="5651898" y="0"/>
            <a:ext cx="3492103" cy="5143500"/>
          </a:xfrm>
        </p:spPr>
        <p:txBody>
          <a:bodyPr anchor="ctr"/>
          <a:lstStyle>
            <a:lvl1pPr marL="0" indent="0" algn="ctr">
              <a:buNone/>
              <a:defRPr sz="1500">
                <a:solidFill>
                  <a:schemeClr val="bg1"/>
                </a:solidFill>
              </a:defRPr>
            </a:lvl1pPr>
          </a:lstStyle>
          <a:p>
            <a:r>
              <a:rPr lang="fr-FR"/>
              <a:t>Cliquez sur l'icône pour ajouter une image</a:t>
            </a:r>
          </a:p>
        </p:txBody>
      </p:sp>
    </p:spTree>
    <p:extLst>
      <p:ext uri="{BB962C8B-B14F-4D97-AF65-F5344CB8AC3E}">
        <p14:creationId xmlns:p14="http://schemas.microsoft.com/office/powerpoint/2010/main" val="41928968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e de titre - 2">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2E8852-9C83-CD7D-03E4-65D9788A6EAF}"/>
              </a:ext>
            </a:extLst>
          </p:cNvPr>
          <p:cNvSpPr>
            <a:spLocks noGrp="1"/>
          </p:cNvSpPr>
          <p:nvPr>
            <p:ph type="ctrTitle"/>
          </p:nvPr>
        </p:nvSpPr>
        <p:spPr>
          <a:xfrm>
            <a:off x="791475" y="411450"/>
            <a:ext cx="4860675" cy="2160300"/>
          </a:xfrm>
          <a:prstGeom prst="rect">
            <a:avLst/>
          </a:prstGeom>
          <a:noFill/>
        </p:spPr>
        <p:txBody>
          <a:bodyPr lIns="0" tIns="0" anchor="t">
            <a:noAutofit/>
          </a:bodyPr>
          <a:lstStyle>
            <a:lvl1pPr algn="l">
              <a:defRPr sz="4500">
                <a:solidFill>
                  <a:schemeClr val="bg1"/>
                </a:solidFill>
              </a:defRPr>
            </a:lvl1pPr>
          </a:lstStyle>
          <a:p>
            <a:r>
              <a:rPr lang="fr-FR"/>
              <a:t>Modifiez le style du titre</a:t>
            </a:r>
          </a:p>
        </p:txBody>
      </p:sp>
      <p:sp>
        <p:nvSpPr>
          <p:cNvPr id="3" name="Sous-titre 2">
            <a:extLst>
              <a:ext uri="{FF2B5EF4-FFF2-40B4-BE49-F238E27FC236}">
                <a16:creationId xmlns:a16="http://schemas.microsoft.com/office/drawing/2014/main" id="{725B67CA-46EF-8DD7-2523-7F68E64BF787}"/>
              </a:ext>
            </a:extLst>
          </p:cNvPr>
          <p:cNvSpPr>
            <a:spLocks noGrp="1"/>
          </p:cNvSpPr>
          <p:nvPr>
            <p:ph type="subTitle" idx="1"/>
          </p:nvPr>
        </p:nvSpPr>
        <p:spPr>
          <a:xfrm>
            <a:off x="800100" y="3111825"/>
            <a:ext cx="4860675" cy="1080150"/>
          </a:xfrm>
        </p:spPr>
        <p:txBody>
          <a:bodyPr lIns="0" tIns="0">
            <a:noAutofit/>
          </a:bodyPr>
          <a:lstStyle>
            <a:lvl1pPr marL="0" indent="0" algn="l">
              <a:buNone/>
              <a:defRPr sz="1800" b="1" i="0">
                <a:solidFill>
                  <a:schemeClr val="bg1"/>
                </a:solidFill>
                <a:latin typeface="Suisse Int'l Semi Bold" panose="020B0804000000000000" pitchFamily="34"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pic>
        <p:nvPicPr>
          <p:cNvPr id="5" name="Image 4">
            <a:extLst>
              <a:ext uri="{FF2B5EF4-FFF2-40B4-BE49-F238E27FC236}">
                <a16:creationId xmlns:a16="http://schemas.microsoft.com/office/drawing/2014/main" id="{B171D0CF-2008-BC24-78D0-CA6F44E462D1}"/>
              </a:ext>
            </a:extLst>
          </p:cNvPr>
          <p:cNvPicPr>
            <a:picLocks noChangeAspect="1"/>
          </p:cNvPicPr>
          <p:nvPr userDrawn="1"/>
        </p:nvPicPr>
        <p:blipFill>
          <a:blip r:embed="rId2"/>
          <a:stretch>
            <a:fillRect/>
          </a:stretch>
        </p:blipFill>
        <p:spPr>
          <a:xfrm>
            <a:off x="791475" y="4732051"/>
            <a:ext cx="540075" cy="203147"/>
          </a:xfrm>
          <a:prstGeom prst="rect">
            <a:avLst/>
          </a:prstGeom>
        </p:spPr>
      </p:pic>
      <p:pic>
        <p:nvPicPr>
          <p:cNvPr id="6" name="Image 5">
            <a:extLst>
              <a:ext uri="{FF2B5EF4-FFF2-40B4-BE49-F238E27FC236}">
                <a16:creationId xmlns:a16="http://schemas.microsoft.com/office/drawing/2014/main" id="{0D360744-9285-2B02-077F-FE68DBB30BD3}"/>
              </a:ext>
            </a:extLst>
          </p:cNvPr>
          <p:cNvPicPr>
            <a:picLocks noChangeAspect="1"/>
          </p:cNvPicPr>
          <p:nvPr userDrawn="1"/>
        </p:nvPicPr>
        <p:blipFill>
          <a:blip r:embed="rId3">
            <a:alphaModFix amt="10000"/>
          </a:blip>
          <a:stretch>
            <a:fillRect/>
          </a:stretch>
        </p:blipFill>
        <p:spPr>
          <a:xfrm>
            <a:off x="5427000" y="-128625"/>
            <a:ext cx="4527719" cy="6451998"/>
          </a:xfrm>
          <a:prstGeom prst="rect">
            <a:avLst/>
          </a:prstGeom>
        </p:spPr>
      </p:pic>
      <p:pic>
        <p:nvPicPr>
          <p:cNvPr id="7" name="Image 6">
            <a:extLst>
              <a:ext uri="{FF2B5EF4-FFF2-40B4-BE49-F238E27FC236}">
                <a16:creationId xmlns:a16="http://schemas.microsoft.com/office/drawing/2014/main" id="{22D3A94A-FFEC-7B02-957E-C22DD580212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1838" y="4732051"/>
            <a:ext cx="539350" cy="203147"/>
          </a:xfrm>
          <a:prstGeom prst="rect">
            <a:avLst/>
          </a:prstGeom>
        </p:spPr>
      </p:pic>
    </p:spTree>
    <p:extLst>
      <p:ext uri="{BB962C8B-B14F-4D97-AF65-F5344CB8AC3E}">
        <p14:creationId xmlns:p14="http://schemas.microsoft.com/office/powerpoint/2010/main" val="19016519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re et contenu">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94351B-771D-3048-7746-9BAD379F9682}"/>
              </a:ext>
            </a:extLst>
          </p:cNvPr>
          <p:cNvSpPr>
            <a:spLocks noGrp="1"/>
          </p:cNvSpPr>
          <p:nvPr>
            <p:ph type="title"/>
          </p:nvPr>
        </p:nvSpPr>
        <p:spPr>
          <a:xfrm>
            <a:off x="791475" y="411450"/>
            <a:ext cx="7561050" cy="1080150"/>
          </a:xfrm>
          <a:prstGeom prst="rect">
            <a:avLst/>
          </a:prstGeom>
        </p:spPr>
        <p:txBody>
          <a:bodyPr lIns="0" tIns="0" rIns="0" bIns="0">
            <a:noAutofit/>
          </a:bodyPr>
          <a:lstStyle>
            <a:lvl1pPr>
              <a:defRPr>
                <a:solidFill>
                  <a:schemeClr val="bg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498B133-07AA-65C2-8C55-EDCBDE6828A4}"/>
              </a:ext>
            </a:extLst>
          </p:cNvPr>
          <p:cNvSpPr>
            <a:spLocks noGrp="1"/>
          </p:cNvSpPr>
          <p:nvPr>
            <p:ph idx="1"/>
          </p:nvPr>
        </p:nvSpPr>
        <p:spPr>
          <a:xfrm>
            <a:off x="791475" y="1491601"/>
            <a:ext cx="7561050" cy="3186383"/>
          </a:xfrm>
        </p:spPr>
        <p:txBody>
          <a:bodyPr rIns="0" bIns="0"/>
          <a:lstStyle>
            <a:lvl1pPr>
              <a:defRPr sz="1500" b="0" i="0">
                <a:solidFill>
                  <a:schemeClr val="bg1"/>
                </a:solidFill>
                <a:latin typeface="Suisse Int'l" panose="020B0804000000000000" pitchFamily="34" charset="77"/>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a:extLst>
              <a:ext uri="{FF2B5EF4-FFF2-40B4-BE49-F238E27FC236}">
                <a16:creationId xmlns:a16="http://schemas.microsoft.com/office/drawing/2014/main" id="{679EC3FD-A3FC-5C97-572E-87ACEEF24471}"/>
              </a:ext>
            </a:extLst>
          </p:cNvPr>
          <p:cNvSpPr>
            <a:spLocks noGrp="1"/>
          </p:cNvSpPr>
          <p:nvPr>
            <p:ph type="dt" sz="half" idx="10"/>
          </p:nvPr>
        </p:nvSpPr>
        <p:spPr>
          <a:xfrm>
            <a:off x="1871625" y="4732050"/>
            <a:ext cx="1080150" cy="216030"/>
          </a:xfrm>
          <a:prstGeom prst="rect">
            <a:avLst/>
          </a:prstGeom>
        </p:spPr>
        <p:txBody>
          <a:bodyPr/>
          <a:lstStyle>
            <a:lvl1pPr>
              <a:defRPr>
                <a:solidFill>
                  <a:schemeClr val="bg1"/>
                </a:solidFill>
              </a:defRPr>
            </a:lvl1pPr>
          </a:lstStyle>
          <a:p>
            <a:fld id="{0C63D54B-1128-BC4D-8010-13DA7231E6C1}" type="datetime1">
              <a:rPr lang="fr-FR"/>
              <a:pPr/>
              <a:t>20/10/2025</a:t>
            </a:fld>
            <a:endParaRPr lang="fr-FR"/>
          </a:p>
        </p:txBody>
      </p:sp>
      <p:sp>
        <p:nvSpPr>
          <p:cNvPr id="5" name="Espace réservé du pied de page 4">
            <a:extLst>
              <a:ext uri="{FF2B5EF4-FFF2-40B4-BE49-F238E27FC236}">
                <a16:creationId xmlns:a16="http://schemas.microsoft.com/office/drawing/2014/main" id="{659E56D3-41A3-B0AF-6F47-C65A6015971A}"/>
              </a:ext>
            </a:extLst>
          </p:cNvPr>
          <p:cNvSpPr>
            <a:spLocks noGrp="1"/>
          </p:cNvSpPr>
          <p:nvPr>
            <p:ph type="ftr" sz="quarter" idx="11"/>
          </p:nvPr>
        </p:nvSpPr>
        <p:spPr>
          <a:xfrm>
            <a:off x="3491850" y="4732050"/>
            <a:ext cx="3780525" cy="216030"/>
          </a:xfrm>
          <a:prstGeom prst="rect">
            <a:avLst/>
          </a:prstGeom>
        </p:spPr>
        <p:txBody>
          <a:bodyPr/>
          <a:lstStyle>
            <a:lvl1pPr>
              <a:defRPr>
                <a:solidFill>
                  <a:schemeClr val="bg1"/>
                </a:solidFill>
              </a:defRPr>
            </a:lvl1pPr>
          </a:lstStyle>
          <a:p>
            <a:endParaRPr lang="fr-FR"/>
          </a:p>
        </p:txBody>
      </p:sp>
      <p:sp>
        <p:nvSpPr>
          <p:cNvPr id="6" name="Espace réservé du numéro de diapositive 5">
            <a:extLst>
              <a:ext uri="{FF2B5EF4-FFF2-40B4-BE49-F238E27FC236}">
                <a16:creationId xmlns:a16="http://schemas.microsoft.com/office/drawing/2014/main" id="{909ED805-BFD2-5114-AF38-4DC1C4DBFE61}"/>
              </a:ext>
            </a:extLst>
          </p:cNvPr>
          <p:cNvSpPr>
            <a:spLocks noGrp="1"/>
          </p:cNvSpPr>
          <p:nvPr>
            <p:ph type="sldNum" sz="quarter" idx="12"/>
          </p:nvPr>
        </p:nvSpPr>
        <p:spPr>
          <a:xfrm>
            <a:off x="7812450" y="4732050"/>
            <a:ext cx="540075" cy="216030"/>
          </a:xfrm>
          <a:prstGeom prst="rect">
            <a:avLst/>
          </a:prstGeom>
        </p:spPr>
        <p:txBody>
          <a:bodyPr/>
          <a:lstStyle>
            <a:lvl1pPr>
              <a:defRPr>
                <a:solidFill>
                  <a:schemeClr val="bg1"/>
                </a:solidFill>
              </a:defRPr>
            </a:lvl1pPr>
          </a:lstStyle>
          <a:p>
            <a:fld id="{E6CAD5E5-E0F3-D04B-B195-3CA9E05C04F3}" type="slidenum">
              <a:rPr lang="fr-FR"/>
              <a:pPr/>
              <a:t>‹N°›</a:t>
            </a:fld>
            <a:endParaRPr lang="fr-FR"/>
          </a:p>
        </p:txBody>
      </p:sp>
      <p:pic>
        <p:nvPicPr>
          <p:cNvPr id="7" name="Image 6">
            <a:extLst>
              <a:ext uri="{FF2B5EF4-FFF2-40B4-BE49-F238E27FC236}">
                <a16:creationId xmlns:a16="http://schemas.microsoft.com/office/drawing/2014/main" id="{D80EAE65-43DF-9E6D-015E-C430B0F63ECF}"/>
              </a:ext>
            </a:extLst>
          </p:cNvPr>
          <p:cNvPicPr>
            <a:picLocks noChangeAspect="1"/>
          </p:cNvPicPr>
          <p:nvPr userDrawn="1"/>
        </p:nvPicPr>
        <p:blipFill>
          <a:blip r:embed="rId2"/>
          <a:stretch>
            <a:fillRect/>
          </a:stretch>
        </p:blipFill>
        <p:spPr>
          <a:xfrm>
            <a:off x="791475" y="4732051"/>
            <a:ext cx="540075" cy="203147"/>
          </a:xfrm>
          <a:prstGeom prst="rect">
            <a:avLst/>
          </a:prstGeom>
        </p:spPr>
      </p:pic>
      <p:pic>
        <p:nvPicPr>
          <p:cNvPr id="8" name="Image 7">
            <a:extLst>
              <a:ext uri="{FF2B5EF4-FFF2-40B4-BE49-F238E27FC236}">
                <a16:creationId xmlns:a16="http://schemas.microsoft.com/office/drawing/2014/main" id="{22D3A94A-FFEC-7B02-957E-C22DD58021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1838" y="4732051"/>
            <a:ext cx="539350" cy="203147"/>
          </a:xfrm>
          <a:prstGeom prst="rect">
            <a:avLst/>
          </a:prstGeom>
        </p:spPr>
      </p:pic>
    </p:spTree>
    <p:extLst>
      <p:ext uri="{BB962C8B-B14F-4D97-AF65-F5344CB8AC3E}">
        <p14:creationId xmlns:p14="http://schemas.microsoft.com/office/powerpoint/2010/main" val="6745779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re et contenu - 2">
    <p:bg>
      <p:bgPr>
        <a:solidFill>
          <a:schemeClr val="accent1"/>
        </a:solid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2870E796-B877-9A4A-7294-D8E3DA2AB0DD}"/>
              </a:ext>
            </a:extLst>
          </p:cNvPr>
          <p:cNvPicPr>
            <a:picLocks noChangeAspect="1"/>
          </p:cNvPicPr>
          <p:nvPr userDrawn="1"/>
        </p:nvPicPr>
        <p:blipFill>
          <a:blip r:embed="rId2">
            <a:alphaModFix amt="10000"/>
          </a:blip>
          <a:stretch>
            <a:fillRect/>
          </a:stretch>
        </p:blipFill>
        <p:spPr>
          <a:xfrm>
            <a:off x="5427000" y="-128625"/>
            <a:ext cx="4527719" cy="6451998"/>
          </a:xfrm>
          <a:prstGeom prst="rect">
            <a:avLst/>
          </a:prstGeom>
        </p:spPr>
      </p:pic>
      <p:sp>
        <p:nvSpPr>
          <p:cNvPr id="2" name="Titre 1">
            <a:extLst>
              <a:ext uri="{FF2B5EF4-FFF2-40B4-BE49-F238E27FC236}">
                <a16:creationId xmlns:a16="http://schemas.microsoft.com/office/drawing/2014/main" id="{A894351B-771D-3048-7746-9BAD379F9682}"/>
              </a:ext>
            </a:extLst>
          </p:cNvPr>
          <p:cNvSpPr>
            <a:spLocks noGrp="1"/>
          </p:cNvSpPr>
          <p:nvPr>
            <p:ph type="title"/>
          </p:nvPr>
        </p:nvSpPr>
        <p:spPr>
          <a:xfrm>
            <a:off x="791475" y="411450"/>
            <a:ext cx="4860675" cy="1620225"/>
          </a:xfrm>
          <a:prstGeom prst="rect">
            <a:avLst/>
          </a:prstGeom>
        </p:spPr>
        <p:txBody>
          <a:bodyPr lIns="0" tIns="0" rIns="0" bIns="0">
            <a:noAutofit/>
          </a:bodyPr>
          <a:lstStyle>
            <a:lvl1pPr>
              <a:defRPr>
                <a:solidFill>
                  <a:schemeClr val="bg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498B133-07AA-65C2-8C55-EDCBDE6828A4}"/>
              </a:ext>
            </a:extLst>
          </p:cNvPr>
          <p:cNvSpPr>
            <a:spLocks noGrp="1"/>
          </p:cNvSpPr>
          <p:nvPr>
            <p:ph idx="1"/>
          </p:nvPr>
        </p:nvSpPr>
        <p:spPr>
          <a:xfrm>
            <a:off x="791475" y="2031675"/>
            <a:ext cx="4860675" cy="2160300"/>
          </a:xfrm>
        </p:spPr>
        <p:txBody>
          <a:bodyPr rIns="0" bIns="0"/>
          <a:lstStyle>
            <a:lvl1pPr>
              <a:defRPr sz="1500" b="0" i="0">
                <a:solidFill>
                  <a:schemeClr val="bg1"/>
                </a:solidFill>
                <a:latin typeface="Suisse Int'l" panose="020B0804000000000000" pitchFamily="34" charset="77"/>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a:extLst>
              <a:ext uri="{FF2B5EF4-FFF2-40B4-BE49-F238E27FC236}">
                <a16:creationId xmlns:a16="http://schemas.microsoft.com/office/drawing/2014/main" id="{679EC3FD-A3FC-5C97-572E-87ACEEF24471}"/>
              </a:ext>
            </a:extLst>
          </p:cNvPr>
          <p:cNvSpPr>
            <a:spLocks noGrp="1"/>
          </p:cNvSpPr>
          <p:nvPr>
            <p:ph type="dt" sz="half" idx="10"/>
          </p:nvPr>
        </p:nvSpPr>
        <p:spPr>
          <a:xfrm>
            <a:off x="1871625" y="4732050"/>
            <a:ext cx="1080150" cy="216030"/>
          </a:xfrm>
          <a:prstGeom prst="rect">
            <a:avLst/>
          </a:prstGeom>
        </p:spPr>
        <p:txBody>
          <a:bodyPr/>
          <a:lstStyle>
            <a:lvl1pPr>
              <a:defRPr>
                <a:solidFill>
                  <a:schemeClr val="bg1"/>
                </a:solidFill>
              </a:defRPr>
            </a:lvl1pPr>
          </a:lstStyle>
          <a:p>
            <a:fld id="{0C63D54B-1128-BC4D-8010-13DA7231E6C1}" type="datetime1">
              <a:rPr lang="fr-FR"/>
              <a:pPr/>
              <a:t>20/10/2025</a:t>
            </a:fld>
            <a:endParaRPr lang="fr-FR"/>
          </a:p>
        </p:txBody>
      </p:sp>
      <p:sp>
        <p:nvSpPr>
          <p:cNvPr id="5" name="Espace réservé du pied de page 4">
            <a:extLst>
              <a:ext uri="{FF2B5EF4-FFF2-40B4-BE49-F238E27FC236}">
                <a16:creationId xmlns:a16="http://schemas.microsoft.com/office/drawing/2014/main" id="{659E56D3-41A3-B0AF-6F47-C65A6015971A}"/>
              </a:ext>
            </a:extLst>
          </p:cNvPr>
          <p:cNvSpPr>
            <a:spLocks noGrp="1"/>
          </p:cNvSpPr>
          <p:nvPr>
            <p:ph type="ftr" sz="quarter" idx="11"/>
          </p:nvPr>
        </p:nvSpPr>
        <p:spPr>
          <a:xfrm>
            <a:off x="3491850" y="4732050"/>
            <a:ext cx="2160300" cy="216030"/>
          </a:xfrm>
          <a:prstGeom prst="rect">
            <a:avLst/>
          </a:prstGeom>
        </p:spPr>
        <p:txBody>
          <a:bodyPr/>
          <a:lstStyle>
            <a:lvl1pPr>
              <a:defRPr>
                <a:solidFill>
                  <a:schemeClr val="bg1"/>
                </a:solidFill>
              </a:defRPr>
            </a:lvl1pPr>
          </a:lstStyle>
          <a:p>
            <a:endParaRPr lang="fr-FR"/>
          </a:p>
        </p:txBody>
      </p:sp>
      <p:sp>
        <p:nvSpPr>
          <p:cNvPr id="6" name="Espace réservé du numéro de diapositive 5">
            <a:extLst>
              <a:ext uri="{FF2B5EF4-FFF2-40B4-BE49-F238E27FC236}">
                <a16:creationId xmlns:a16="http://schemas.microsoft.com/office/drawing/2014/main" id="{909ED805-BFD2-5114-AF38-4DC1C4DBFE61}"/>
              </a:ext>
            </a:extLst>
          </p:cNvPr>
          <p:cNvSpPr>
            <a:spLocks noGrp="1"/>
          </p:cNvSpPr>
          <p:nvPr>
            <p:ph type="sldNum" sz="quarter" idx="12"/>
          </p:nvPr>
        </p:nvSpPr>
        <p:spPr>
          <a:xfrm>
            <a:off x="7812450" y="4732050"/>
            <a:ext cx="540075" cy="216030"/>
          </a:xfrm>
          <a:prstGeom prst="rect">
            <a:avLst/>
          </a:prstGeom>
        </p:spPr>
        <p:txBody>
          <a:bodyPr/>
          <a:lstStyle>
            <a:lvl1pPr>
              <a:defRPr>
                <a:solidFill>
                  <a:schemeClr val="bg1"/>
                </a:solidFill>
              </a:defRPr>
            </a:lvl1pPr>
          </a:lstStyle>
          <a:p>
            <a:fld id="{E6CAD5E5-E0F3-D04B-B195-3CA9E05C04F3}" type="slidenum">
              <a:rPr lang="fr-FR"/>
              <a:pPr/>
              <a:t>‹N°›</a:t>
            </a:fld>
            <a:endParaRPr lang="fr-FR"/>
          </a:p>
        </p:txBody>
      </p:sp>
      <p:pic>
        <p:nvPicPr>
          <p:cNvPr id="7" name="Image 6">
            <a:extLst>
              <a:ext uri="{FF2B5EF4-FFF2-40B4-BE49-F238E27FC236}">
                <a16:creationId xmlns:a16="http://schemas.microsoft.com/office/drawing/2014/main" id="{D80EAE65-43DF-9E6D-015E-C430B0F63ECF}"/>
              </a:ext>
            </a:extLst>
          </p:cNvPr>
          <p:cNvPicPr>
            <a:picLocks noChangeAspect="1"/>
          </p:cNvPicPr>
          <p:nvPr userDrawn="1"/>
        </p:nvPicPr>
        <p:blipFill>
          <a:blip r:embed="rId3"/>
          <a:stretch>
            <a:fillRect/>
          </a:stretch>
        </p:blipFill>
        <p:spPr>
          <a:xfrm>
            <a:off x="791475" y="4732051"/>
            <a:ext cx="540075" cy="203147"/>
          </a:xfrm>
          <a:prstGeom prst="rect">
            <a:avLst/>
          </a:prstGeom>
        </p:spPr>
      </p:pic>
      <p:pic>
        <p:nvPicPr>
          <p:cNvPr id="9" name="Image 8">
            <a:extLst>
              <a:ext uri="{FF2B5EF4-FFF2-40B4-BE49-F238E27FC236}">
                <a16:creationId xmlns:a16="http://schemas.microsoft.com/office/drawing/2014/main" id="{22D3A94A-FFEC-7B02-957E-C22DD580212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1838" y="4732051"/>
            <a:ext cx="539350" cy="203147"/>
          </a:xfrm>
          <a:prstGeom prst="rect">
            <a:avLst/>
          </a:prstGeom>
        </p:spPr>
      </p:pic>
    </p:spTree>
    <p:extLst>
      <p:ext uri="{BB962C8B-B14F-4D97-AF65-F5344CB8AC3E}">
        <p14:creationId xmlns:p14="http://schemas.microsoft.com/office/powerpoint/2010/main" val="40720371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re et contenu - 3">
    <p:bg>
      <p:bgPr>
        <a:solidFill>
          <a:schemeClr val="accent1"/>
        </a:solid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2870E796-B877-9A4A-7294-D8E3DA2AB0DD}"/>
              </a:ext>
            </a:extLst>
          </p:cNvPr>
          <p:cNvPicPr>
            <a:picLocks noChangeAspect="1"/>
          </p:cNvPicPr>
          <p:nvPr userDrawn="1"/>
        </p:nvPicPr>
        <p:blipFill>
          <a:blip r:embed="rId2">
            <a:alphaModFix/>
          </a:blip>
          <a:stretch>
            <a:fillRect/>
          </a:stretch>
        </p:blipFill>
        <p:spPr>
          <a:xfrm>
            <a:off x="5427000" y="-128625"/>
            <a:ext cx="4527719" cy="6451998"/>
          </a:xfrm>
          <a:prstGeom prst="rect">
            <a:avLst/>
          </a:prstGeom>
        </p:spPr>
      </p:pic>
      <p:sp>
        <p:nvSpPr>
          <p:cNvPr id="2" name="Titre 1">
            <a:extLst>
              <a:ext uri="{FF2B5EF4-FFF2-40B4-BE49-F238E27FC236}">
                <a16:creationId xmlns:a16="http://schemas.microsoft.com/office/drawing/2014/main" id="{A894351B-771D-3048-7746-9BAD379F9682}"/>
              </a:ext>
            </a:extLst>
          </p:cNvPr>
          <p:cNvSpPr>
            <a:spLocks noGrp="1"/>
          </p:cNvSpPr>
          <p:nvPr>
            <p:ph type="title"/>
          </p:nvPr>
        </p:nvSpPr>
        <p:spPr>
          <a:xfrm>
            <a:off x="791475" y="411450"/>
            <a:ext cx="4860675" cy="1620225"/>
          </a:xfrm>
          <a:prstGeom prst="rect">
            <a:avLst/>
          </a:prstGeom>
        </p:spPr>
        <p:txBody>
          <a:bodyPr lIns="0" tIns="0" rIns="0" bIns="0">
            <a:noAutofit/>
          </a:bodyPr>
          <a:lstStyle>
            <a:lvl1pPr>
              <a:defRPr>
                <a:solidFill>
                  <a:schemeClr val="bg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498B133-07AA-65C2-8C55-EDCBDE6828A4}"/>
              </a:ext>
            </a:extLst>
          </p:cNvPr>
          <p:cNvSpPr>
            <a:spLocks noGrp="1"/>
          </p:cNvSpPr>
          <p:nvPr>
            <p:ph idx="1"/>
          </p:nvPr>
        </p:nvSpPr>
        <p:spPr>
          <a:xfrm>
            <a:off x="791475" y="2085696"/>
            <a:ext cx="4860675" cy="2106279"/>
          </a:xfrm>
        </p:spPr>
        <p:txBody>
          <a:bodyPr rIns="0" bIns="0"/>
          <a:lstStyle>
            <a:lvl1pPr>
              <a:defRPr sz="1500" b="0" i="0">
                <a:solidFill>
                  <a:schemeClr val="bg1"/>
                </a:solidFill>
                <a:latin typeface="Suisse Int'l" panose="020B0804000000000000" pitchFamily="34" charset="77"/>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a:extLst>
              <a:ext uri="{FF2B5EF4-FFF2-40B4-BE49-F238E27FC236}">
                <a16:creationId xmlns:a16="http://schemas.microsoft.com/office/drawing/2014/main" id="{679EC3FD-A3FC-5C97-572E-87ACEEF24471}"/>
              </a:ext>
            </a:extLst>
          </p:cNvPr>
          <p:cNvSpPr>
            <a:spLocks noGrp="1"/>
          </p:cNvSpPr>
          <p:nvPr>
            <p:ph type="dt" sz="half" idx="10"/>
          </p:nvPr>
        </p:nvSpPr>
        <p:spPr>
          <a:xfrm>
            <a:off x="1871625" y="4732050"/>
            <a:ext cx="1080150" cy="216030"/>
          </a:xfrm>
          <a:prstGeom prst="rect">
            <a:avLst/>
          </a:prstGeom>
        </p:spPr>
        <p:txBody>
          <a:bodyPr/>
          <a:lstStyle>
            <a:lvl1pPr>
              <a:defRPr>
                <a:solidFill>
                  <a:schemeClr val="bg1"/>
                </a:solidFill>
              </a:defRPr>
            </a:lvl1pPr>
          </a:lstStyle>
          <a:p>
            <a:fld id="{0C63D54B-1128-BC4D-8010-13DA7231E6C1}" type="datetime1">
              <a:rPr lang="fr-FR"/>
              <a:pPr/>
              <a:t>20/10/2025</a:t>
            </a:fld>
            <a:endParaRPr lang="fr-FR"/>
          </a:p>
        </p:txBody>
      </p:sp>
      <p:sp>
        <p:nvSpPr>
          <p:cNvPr id="5" name="Espace réservé du pied de page 4">
            <a:extLst>
              <a:ext uri="{FF2B5EF4-FFF2-40B4-BE49-F238E27FC236}">
                <a16:creationId xmlns:a16="http://schemas.microsoft.com/office/drawing/2014/main" id="{659E56D3-41A3-B0AF-6F47-C65A6015971A}"/>
              </a:ext>
            </a:extLst>
          </p:cNvPr>
          <p:cNvSpPr>
            <a:spLocks noGrp="1"/>
          </p:cNvSpPr>
          <p:nvPr>
            <p:ph type="ftr" sz="quarter" idx="11"/>
          </p:nvPr>
        </p:nvSpPr>
        <p:spPr>
          <a:xfrm>
            <a:off x="3491850" y="4732050"/>
            <a:ext cx="2160300" cy="216030"/>
          </a:xfrm>
          <a:prstGeom prst="rect">
            <a:avLst/>
          </a:prstGeom>
        </p:spPr>
        <p:txBody>
          <a:bodyPr/>
          <a:lstStyle>
            <a:lvl1pPr>
              <a:defRPr>
                <a:solidFill>
                  <a:schemeClr val="bg1"/>
                </a:solidFill>
              </a:defRPr>
            </a:lvl1pPr>
          </a:lstStyle>
          <a:p>
            <a:endParaRPr lang="fr-FR"/>
          </a:p>
        </p:txBody>
      </p:sp>
      <p:sp>
        <p:nvSpPr>
          <p:cNvPr id="6" name="Espace réservé du numéro de diapositive 5">
            <a:extLst>
              <a:ext uri="{FF2B5EF4-FFF2-40B4-BE49-F238E27FC236}">
                <a16:creationId xmlns:a16="http://schemas.microsoft.com/office/drawing/2014/main" id="{909ED805-BFD2-5114-AF38-4DC1C4DBFE61}"/>
              </a:ext>
            </a:extLst>
          </p:cNvPr>
          <p:cNvSpPr>
            <a:spLocks noGrp="1"/>
          </p:cNvSpPr>
          <p:nvPr>
            <p:ph type="sldNum" sz="quarter" idx="12"/>
          </p:nvPr>
        </p:nvSpPr>
        <p:spPr>
          <a:xfrm>
            <a:off x="7812450" y="4732050"/>
            <a:ext cx="540075" cy="216030"/>
          </a:xfrm>
          <a:prstGeom prst="rect">
            <a:avLst/>
          </a:prstGeom>
        </p:spPr>
        <p:txBody>
          <a:bodyPr/>
          <a:lstStyle>
            <a:lvl1pPr>
              <a:defRPr>
                <a:solidFill>
                  <a:schemeClr val="bg1"/>
                </a:solidFill>
              </a:defRPr>
            </a:lvl1pPr>
          </a:lstStyle>
          <a:p>
            <a:fld id="{E6CAD5E5-E0F3-D04B-B195-3CA9E05C04F3}" type="slidenum">
              <a:rPr lang="fr-FR"/>
              <a:pPr/>
              <a:t>‹N°›</a:t>
            </a:fld>
            <a:endParaRPr lang="fr-FR"/>
          </a:p>
        </p:txBody>
      </p:sp>
      <p:pic>
        <p:nvPicPr>
          <p:cNvPr id="7" name="Image 6">
            <a:extLst>
              <a:ext uri="{FF2B5EF4-FFF2-40B4-BE49-F238E27FC236}">
                <a16:creationId xmlns:a16="http://schemas.microsoft.com/office/drawing/2014/main" id="{D80EAE65-43DF-9E6D-015E-C430B0F63ECF}"/>
              </a:ext>
            </a:extLst>
          </p:cNvPr>
          <p:cNvPicPr>
            <a:picLocks noChangeAspect="1"/>
          </p:cNvPicPr>
          <p:nvPr userDrawn="1"/>
        </p:nvPicPr>
        <p:blipFill>
          <a:blip r:embed="rId3"/>
          <a:stretch>
            <a:fillRect/>
          </a:stretch>
        </p:blipFill>
        <p:spPr>
          <a:xfrm>
            <a:off x="791475" y="4732051"/>
            <a:ext cx="540075" cy="203147"/>
          </a:xfrm>
          <a:prstGeom prst="rect">
            <a:avLst/>
          </a:prstGeom>
        </p:spPr>
      </p:pic>
      <p:pic>
        <p:nvPicPr>
          <p:cNvPr id="9" name="Image 8">
            <a:extLst>
              <a:ext uri="{FF2B5EF4-FFF2-40B4-BE49-F238E27FC236}">
                <a16:creationId xmlns:a16="http://schemas.microsoft.com/office/drawing/2014/main" id="{22D3A94A-FFEC-7B02-957E-C22DD580212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1838" y="4732051"/>
            <a:ext cx="539350" cy="203147"/>
          </a:xfrm>
          <a:prstGeom prst="rect">
            <a:avLst/>
          </a:prstGeom>
        </p:spPr>
      </p:pic>
    </p:spTree>
    <p:extLst>
      <p:ext uri="{BB962C8B-B14F-4D97-AF65-F5344CB8AC3E}">
        <p14:creationId xmlns:p14="http://schemas.microsoft.com/office/powerpoint/2010/main" val="4163690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re et contenu - 4">
    <p:bg>
      <p:bgPr>
        <a:solidFill>
          <a:schemeClr val="accent1"/>
        </a:solidFill>
        <a:effectLst/>
      </p:bgPr>
    </p:bg>
    <p:spTree>
      <p:nvGrpSpPr>
        <p:cNvPr id="1" name=""/>
        <p:cNvGrpSpPr/>
        <p:nvPr/>
      </p:nvGrpSpPr>
      <p:grpSpPr>
        <a:xfrm>
          <a:off x="0" y="0"/>
          <a:ext cx="0" cy="0"/>
          <a:chOff x="0" y="0"/>
          <a:chExt cx="0" cy="0"/>
        </a:xfrm>
      </p:grpSpPr>
      <p:sp>
        <p:nvSpPr>
          <p:cNvPr id="8" name="Espace réservé du contenu 9">
            <a:extLst>
              <a:ext uri="{FF2B5EF4-FFF2-40B4-BE49-F238E27FC236}">
                <a16:creationId xmlns:a16="http://schemas.microsoft.com/office/drawing/2014/main" id="{46BA4387-12D7-5866-FC22-9560A2C3E91C}"/>
              </a:ext>
            </a:extLst>
          </p:cNvPr>
          <p:cNvSpPr>
            <a:spLocks noGrp="1"/>
          </p:cNvSpPr>
          <p:nvPr>
            <p:ph sz="quarter" idx="13"/>
          </p:nvPr>
        </p:nvSpPr>
        <p:spPr>
          <a:xfrm>
            <a:off x="5652150" y="0"/>
            <a:ext cx="3491850" cy="5143500"/>
          </a:xfrm>
        </p:spPr>
        <p:txBody>
          <a:bodyPr/>
          <a:lstStyle>
            <a:lvl1pPr marL="0" indent="0">
              <a:buNone/>
              <a:defRPr>
                <a:solidFill>
                  <a:schemeClr val="bg1"/>
                </a:solidFill>
              </a:defRPr>
            </a:lvl1pPr>
          </a:lstStyle>
          <a:p>
            <a:pPr lvl="0"/>
            <a:r>
              <a:rPr lang="fr-FR"/>
              <a:t>Cliquez pour modifier les styles du texte du masque</a:t>
            </a:r>
          </a:p>
        </p:txBody>
      </p:sp>
      <p:sp>
        <p:nvSpPr>
          <p:cNvPr id="2" name="Titre 1">
            <a:extLst>
              <a:ext uri="{FF2B5EF4-FFF2-40B4-BE49-F238E27FC236}">
                <a16:creationId xmlns:a16="http://schemas.microsoft.com/office/drawing/2014/main" id="{A894351B-771D-3048-7746-9BAD379F9682}"/>
              </a:ext>
            </a:extLst>
          </p:cNvPr>
          <p:cNvSpPr>
            <a:spLocks noGrp="1"/>
          </p:cNvSpPr>
          <p:nvPr>
            <p:ph type="title"/>
          </p:nvPr>
        </p:nvSpPr>
        <p:spPr>
          <a:xfrm>
            <a:off x="791475" y="411450"/>
            <a:ext cx="4320600" cy="1620225"/>
          </a:xfrm>
          <a:prstGeom prst="rect">
            <a:avLst/>
          </a:prstGeom>
        </p:spPr>
        <p:txBody>
          <a:bodyPr lIns="0" tIns="0" rIns="0" bIns="0">
            <a:noAutofit/>
          </a:bodyPr>
          <a:lstStyle>
            <a:lvl1pPr>
              <a:defRPr>
                <a:solidFill>
                  <a:schemeClr val="bg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498B133-07AA-65C2-8C55-EDCBDE6828A4}"/>
              </a:ext>
            </a:extLst>
          </p:cNvPr>
          <p:cNvSpPr>
            <a:spLocks noGrp="1"/>
          </p:cNvSpPr>
          <p:nvPr>
            <p:ph idx="1"/>
          </p:nvPr>
        </p:nvSpPr>
        <p:spPr>
          <a:xfrm>
            <a:off x="791475" y="2085696"/>
            <a:ext cx="4320600" cy="2106279"/>
          </a:xfrm>
        </p:spPr>
        <p:txBody>
          <a:bodyPr/>
          <a:lstStyle>
            <a:lvl1pPr marL="0" indent="0">
              <a:buNone/>
              <a:defRPr sz="1200" b="0" i="0">
                <a:solidFill>
                  <a:schemeClr val="bg1"/>
                </a:solidFill>
                <a:latin typeface="Suisse Int'l" panose="020B0804000000000000" pitchFamily="34"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79EC3FD-A3FC-5C97-572E-87ACEEF24471}"/>
              </a:ext>
            </a:extLst>
          </p:cNvPr>
          <p:cNvSpPr>
            <a:spLocks noGrp="1"/>
          </p:cNvSpPr>
          <p:nvPr>
            <p:ph type="dt" sz="half" idx="10"/>
          </p:nvPr>
        </p:nvSpPr>
        <p:spPr>
          <a:xfrm>
            <a:off x="1871625" y="4732050"/>
            <a:ext cx="1080150" cy="216030"/>
          </a:xfrm>
          <a:prstGeom prst="rect">
            <a:avLst/>
          </a:prstGeom>
        </p:spPr>
        <p:txBody>
          <a:bodyPr/>
          <a:lstStyle>
            <a:lvl1pPr>
              <a:defRPr>
                <a:solidFill>
                  <a:schemeClr val="bg1"/>
                </a:solidFill>
              </a:defRPr>
            </a:lvl1pPr>
          </a:lstStyle>
          <a:p>
            <a:fld id="{0C63D54B-1128-BC4D-8010-13DA7231E6C1}" type="datetime1">
              <a:rPr lang="fr-FR"/>
              <a:pPr/>
              <a:t>20/10/2025</a:t>
            </a:fld>
            <a:endParaRPr lang="fr-FR"/>
          </a:p>
        </p:txBody>
      </p:sp>
      <p:sp>
        <p:nvSpPr>
          <p:cNvPr id="5" name="Espace réservé du pied de page 4">
            <a:extLst>
              <a:ext uri="{FF2B5EF4-FFF2-40B4-BE49-F238E27FC236}">
                <a16:creationId xmlns:a16="http://schemas.microsoft.com/office/drawing/2014/main" id="{659E56D3-41A3-B0AF-6F47-C65A6015971A}"/>
              </a:ext>
            </a:extLst>
          </p:cNvPr>
          <p:cNvSpPr>
            <a:spLocks noGrp="1"/>
          </p:cNvSpPr>
          <p:nvPr>
            <p:ph type="ftr" sz="quarter" idx="11"/>
          </p:nvPr>
        </p:nvSpPr>
        <p:spPr>
          <a:xfrm>
            <a:off x="3491850" y="4732050"/>
            <a:ext cx="1620225" cy="216030"/>
          </a:xfrm>
          <a:prstGeom prst="rect">
            <a:avLst/>
          </a:prstGeom>
        </p:spPr>
        <p:txBody>
          <a:bodyPr/>
          <a:lstStyle>
            <a:lvl1pPr>
              <a:defRPr>
                <a:solidFill>
                  <a:schemeClr val="bg1"/>
                </a:solidFill>
              </a:defRPr>
            </a:lvl1pPr>
          </a:lstStyle>
          <a:p>
            <a:endParaRPr lang="fr-FR"/>
          </a:p>
        </p:txBody>
      </p:sp>
      <p:sp>
        <p:nvSpPr>
          <p:cNvPr id="6" name="Espace réservé du numéro de diapositive 5">
            <a:extLst>
              <a:ext uri="{FF2B5EF4-FFF2-40B4-BE49-F238E27FC236}">
                <a16:creationId xmlns:a16="http://schemas.microsoft.com/office/drawing/2014/main" id="{909ED805-BFD2-5114-AF38-4DC1C4DBFE61}"/>
              </a:ext>
            </a:extLst>
          </p:cNvPr>
          <p:cNvSpPr>
            <a:spLocks noGrp="1"/>
          </p:cNvSpPr>
          <p:nvPr>
            <p:ph type="sldNum" sz="quarter" idx="12"/>
          </p:nvPr>
        </p:nvSpPr>
        <p:spPr>
          <a:xfrm>
            <a:off x="7812450" y="4732050"/>
            <a:ext cx="540075" cy="216030"/>
          </a:xfrm>
          <a:prstGeom prst="rect">
            <a:avLst/>
          </a:prstGeom>
        </p:spPr>
        <p:txBody>
          <a:bodyPr/>
          <a:lstStyle>
            <a:lvl1pPr>
              <a:defRPr>
                <a:solidFill>
                  <a:schemeClr val="bg1"/>
                </a:solidFill>
              </a:defRPr>
            </a:lvl1pPr>
          </a:lstStyle>
          <a:p>
            <a:fld id="{E6CAD5E5-E0F3-D04B-B195-3CA9E05C04F3}" type="slidenum">
              <a:rPr lang="fr-FR"/>
              <a:pPr/>
              <a:t>‹N°›</a:t>
            </a:fld>
            <a:endParaRPr lang="fr-FR"/>
          </a:p>
        </p:txBody>
      </p:sp>
      <p:pic>
        <p:nvPicPr>
          <p:cNvPr id="7" name="Image 6">
            <a:extLst>
              <a:ext uri="{FF2B5EF4-FFF2-40B4-BE49-F238E27FC236}">
                <a16:creationId xmlns:a16="http://schemas.microsoft.com/office/drawing/2014/main" id="{D80EAE65-43DF-9E6D-015E-C430B0F63ECF}"/>
              </a:ext>
            </a:extLst>
          </p:cNvPr>
          <p:cNvPicPr>
            <a:picLocks noChangeAspect="1"/>
          </p:cNvPicPr>
          <p:nvPr userDrawn="1"/>
        </p:nvPicPr>
        <p:blipFill>
          <a:blip r:embed="rId2"/>
          <a:stretch>
            <a:fillRect/>
          </a:stretch>
        </p:blipFill>
        <p:spPr>
          <a:xfrm>
            <a:off x="791475" y="4732051"/>
            <a:ext cx="540075" cy="203147"/>
          </a:xfrm>
          <a:prstGeom prst="rect">
            <a:avLst/>
          </a:prstGeom>
        </p:spPr>
      </p:pic>
      <p:pic>
        <p:nvPicPr>
          <p:cNvPr id="9" name="Image 8">
            <a:extLst>
              <a:ext uri="{FF2B5EF4-FFF2-40B4-BE49-F238E27FC236}">
                <a16:creationId xmlns:a16="http://schemas.microsoft.com/office/drawing/2014/main" id="{22D3A94A-FFEC-7B02-957E-C22DD58021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1838" y="4732051"/>
            <a:ext cx="539350" cy="203147"/>
          </a:xfrm>
          <a:prstGeom prst="rect">
            <a:avLst/>
          </a:prstGeom>
        </p:spPr>
      </p:pic>
    </p:spTree>
    <p:extLst>
      <p:ext uri="{BB962C8B-B14F-4D97-AF65-F5344CB8AC3E}">
        <p14:creationId xmlns:p14="http://schemas.microsoft.com/office/powerpoint/2010/main" val="3361308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94351B-771D-3048-7746-9BAD379F9682}"/>
              </a:ext>
            </a:extLst>
          </p:cNvPr>
          <p:cNvSpPr>
            <a:spLocks noGrp="1"/>
          </p:cNvSpPr>
          <p:nvPr>
            <p:ph type="title"/>
          </p:nvPr>
        </p:nvSpPr>
        <p:spPr>
          <a:xfrm>
            <a:off x="791475" y="411450"/>
            <a:ext cx="7561050" cy="1080150"/>
          </a:xfrm>
          <a:prstGeom prst="rect">
            <a:avLst/>
          </a:prstGeom>
        </p:spPr>
        <p:txBody>
          <a:bodyPr lIns="0" tIns="0" rIns="0" bIns="0">
            <a:noAutofit/>
          </a:bodyPr>
          <a:lstStyle>
            <a:lvl1pPr>
              <a:defRPr>
                <a:solidFill>
                  <a:schemeClr val="accent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498B133-07AA-65C2-8C55-EDCBDE6828A4}"/>
              </a:ext>
            </a:extLst>
          </p:cNvPr>
          <p:cNvSpPr>
            <a:spLocks noGrp="1"/>
          </p:cNvSpPr>
          <p:nvPr>
            <p:ph idx="1"/>
          </p:nvPr>
        </p:nvSpPr>
        <p:spPr>
          <a:xfrm>
            <a:off x="791475" y="1491601"/>
            <a:ext cx="7561050" cy="3186383"/>
          </a:xfrm>
        </p:spPr>
        <p:txBody>
          <a:bodyPr rIns="0" bIns="0"/>
          <a:lstStyle>
            <a:lvl1pPr>
              <a:defRPr sz="1500" b="0" i="0">
                <a:solidFill>
                  <a:schemeClr val="tx1"/>
                </a:solidFill>
                <a:latin typeface="Suisse Int'l" panose="020B0804000000000000" pitchFamily="34" charset="77"/>
              </a:defRPr>
            </a:lvl1pPr>
            <a:lvl2pPr>
              <a:defRPr sz="1500">
                <a:solidFill>
                  <a:schemeClr val="tx1"/>
                </a:solidFill>
              </a:defRPr>
            </a:lvl2pPr>
            <a:lvl3pPr>
              <a:defRPr sz="1500">
                <a:solidFill>
                  <a:schemeClr val="tx1"/>
                </a:solidFill>
              </a:defRPr>
            </a:lvl3pPr>
            <a:lvl4pPr>
              <a:defRPr sz="1500">
                <a:solidFill>
                  <a:schemeClr val="tx1"/>
                </a:solidFill>
              </a:defRPr>
            </a:lvl4pPr>
            <a:lvl5pPr>
              <a:defRPr sz="1500">
                <a:solidFill>
                  <a:schemeClr val="tx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79EC3FD-A3FC-5C97-572E-87ACEEF24471}"/>
              </a:ext>
            </a:extLst>
          </p:cNvPr>
          <p:cNvSpPr>
            <a:spLocks noGrp="1"/>
          </p:cNvSpPr>
          <p:nvPr>
            <p:ph type="dt" sz="half" idx="10"/>
          </p:nvPr>
        </p:nvSpPr>
        <p:spPr>
          <a:xfrm>
            <a:off x="1871625" y="4732050"/>
            <a:ext cx="1080150" cy="216030"/>
          </a:xfrm>
          <a:prstGeom prst="rect">
            <a:avLst/>
          </a:prstGeom>
        </p:spPr>
        <p:txBody>
          <a:bodyPr anchor="t"/>
          <a:lstStyle>
            <a:lvl1pPr>
              <a:defRPr>
                <a:solidFill>
                  <a:schemeClr val="tx1"/>
                </a:solidFill>
              </a:defRPr>
            </a:lvl1pPr>
          </a:lstStyle>
          <a:p>
            <a:fld id="{241EB5C9-1307-BA42-ABA2-0BC069CD8E7F}" type="datetimeFigureOut">
              <a:rPr lang="en-US" smtClean="0"/>
              <a:t>10/20/2025</a:t>
            </a:fld>
            <a:endParaRPr lang="en-US"/>
          </a:p>
        </p:txBody>
      </p:sp>
      <p:sp>
        <p:nvSpPr>
          <p:cNvPr id="5" name="Espace réservé du pied de page 4">
            <a:extLst>
              <a:ext uri="{FF2B5EF4-FFF2-40B4-BE49-F238E27FC236}">
                <a16:creationId xmlns:a16="http://schemas.microsoft.com/office/drawing/2014/main" id="{659E56D3-41A3-B0AF-6F47-C65A6015971A}"/>
              </a:ext>
            </a:extLst>
          </p:cNvPr>
          <p:cNvSpPr>
            <a:spLocks noGrp="1"/>
          </p:cNvSpPr>
          <p:nvPr>
            <p:ph type="ftr" sz="quarter" idx="11"/>
          </p:nvPr>
        </p:nvSpPr>
        <p:spPr>
          <a:xfrm>
            <a:off x="3491850" y="4732050"/>
            <a:ext cx="3780525" cy="216030"/>
          </a:xfrm>
          <a:prstGeom prst="rect">
            <a:avLst/>
          </a:prstGeom>
        </p:spPr>
        <p:txBody>
          <a:bodyPr anchor="t"/>
          <a:lstStyle>
            <a:lvl1pPr>
              <a:defRPr>
                <a:solidFill>
                  <a:schemeClr val="tx1"/>
                </a:solidFill>
              </a:defRPr>
            </a:lvl1pPr>
          </a:lstStyle>
          <a:p>
            <a:endParaRPr lang="en-US"/>
          </a:p>
        </p:txBody>
      </p:sp>
      <p:sp>
        <p:nvSpPr>
          <p:cNvPr id="6" name="Espace réservé du numéro de diapositive 5">
            <a:extLst>
              <a:ext uri="{FF2B5EF4-FFF2-40B4-BE49-F238E27FC236}">
                <a16:creationId xmlns:a16="http://schemas.microsoft.com/office/drawing/2014/main" id="{909ED805-BFD2-5114-AF38-4DC1C4DBFE61}"/>
              </a:ext>
            </a:extLst>
          </p:cNvPr>
          <p:cNvSpPr>
            <a:spLocks noGrp="1"/>
          </p:cNvSpPr>
          <p:nvPr>
            <p:ph type="sldNum" sz="quarter" idx="12"/>
          </p:nvPr>
        </p:nvSpPr>
        <p:spPr>
          <a:xfrm>
            <a:off x="7812450" y="4732050"/>
            <a:ext cx="540075" cy="216030"/>
          </a:xfrm>
          <a:prstGeom prst="rect">
            <a:avLst/>
          </a:prstGeom>
        </p:spPr>
        <p:txBody>
          <a:bodyPr anchor="t"/>
          <a:lstStyle>
            <a:lvl1pPr>
              <a:defRPr>
                <a:solidFill>
                  <a:schemeClr val="tx1"/>
                </a:solidFill>
              </a:defRPr>
            </a:lvl1pPr>
          </a:lstStyle>
          <a:p>
            <a:fld id="{C5EF2332-01BF-834F-8236-50238282D533}" type="slidenum">
              <a:rPr lang="en-US" smtClean="0"/>
              <a:t>‹N°›</a:t>
            </a:fld>
            <a:endParaRPr lang="en-US"/>
          </a:p>
        </p:txBody>
      </p:sp>
      <p:pic>
        <p:nvPicPr>
          <p:cNvPr id="8" name="Image 7">
            <a:extLst>
              <a:ext uri="{FF2B5EF4-FFF2-40B4-BE49-F238E27FC236}">
                <a16:creationId xmlns:a16="http://schemas.microsoft.com/office/drawing/2014/main" id="{74C2B724-FB5B-F267-87C7-EDC38C149C22}"/>
              </a:ext>
            </a:extLst>
          </p:cNvPr>
          <p:cNvPicPr>
            <a:picLocks noChangeAspect="1"/>
          </p:cNvPicPr>
          <p:nvPr/>
        </p:nvPicPr>
        <p:blipFill>
          <a:blip r:embed="rId2"/>
          <a:stretch>
            <a:fillRect/>
          </a:stretch>
        </p:blipFill>
        <p:spPr>
          <a:xfrm>
            <a:off x="791475" y="4732051"/>
            <a:ext cx="540075" cy="203147"/>
          </a:xfrm>
          <a:prstGeom prst="rect">
            <a:avLst/>
          </a:prstGeom>
        </p:spPr>
      </p:pic>
    </p:spTree>
    <p:extLst>
      <p:ext uri="{BB962C8B-B14F-4D97-AF65-F5344CB8AC3E}">
        <p14:creationId xmlns:p14="http://schemas.microsoft.com/office/powerpoint/2010/main" val="38038933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re et contenu - 6">
    <p:bg>
      <p:bgPr>
        <a:solidFill>
          <a:schemeClr val="accent1"/>
        </a:solidFill>
        <a:effectLst/>
      </p:bgPr>
    </p:bg>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E1431291-C038-A7FA-3C01-A073D613FE63}"/>
              </a:ext>
            </a:extLst>
          </p:cNvPr>
          <p:cNvPicPr>
            <a:picLocks noChangeAspect="1"/>
          </p:cNvPicPr>
          <p:nvPr userDrawn="1"/>
        </p:nvPicPr>
        <p:blipFill>
          <a:blip r:embed="rId2">
            <a:alphaModFix amt="10000"/>
          </a:blip>
          <a:stretch>
            <a:fillRect/>
          </a:stretch>
        </p:blipFill>
        <p:spPr>
          <a:xfrm>
            <a:off x="251400" y="195420"/>
            <a:ext cx="8641200" cy="3502545"/>
          </a:xfrm>
          <a:prstGeom prst="rect">
            <a:avLst/>
          </a:prstGeom>
        </p:spPr>
      </p:pic>
      <p:sp>
        <p:nvSpPr>
          <p:cNvPr id="2" name="Titre 1">
            <a:extLst>
              <a:ext uri="{FF2B5EF4-FFF2-40B4-BE49-F238E27FC236}">
                <a16:creationId xmlns:a16="http://schemas.microsoft.com/office/drawing/2014/main" id="{A894351B-771D-3048-7746-9BAD379F9682}"/>
              </a:ext>
            </a:extLst>
          </p:cNvPr>
          <p:cNvSpPr>
            <a:spLocks noGrp="1"/>
          </p:cNvSpPr>
          <p:nvPr>
            <p:ph type="title"/>
          </p:nvPr>
        </p:nvSpPr>
        <p:spPr>
          <a:xfrm>
            <a:off x="791475" y="411450"/>
            <a:ext cx="7561050" cy="1080150"/>
          </a:xfrm>
          <a:prstGeom prst="rect">
            <a:avLst/>
          </a:prstGeom>
        </p:spPr>
        <p:txBody>
          <a:bodyPr lIns="0" tIns="0" rIns="0" bIns="0">
            <a:noAutofit/>
          </a:bodyPr>
          <a:lstStyle>
            <a:lvl1pPr>
              <a:defRPr>
                <a:solidFill>
                  <a:schemeClr val="bg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498B133-07AA-65C2-8C55-EDCBDE6828A4}"/>
              </a:ext>
            </a:extLst>
          </p:cNvPr>
          <p:cNvSpPr>
            <a:spLocks noGrp="1"/>
          </p:cNvSpPr>
          <p:nvPr>
            <p:ph idx="1"/>
          </p:nvPr>
        </p:nvSpPr>
        <p:spPr>
          <a:xfrm>
            <a:off x="791475" y="1491601"/>
            <a:ext cx="7561050" cy="3186383"/>
          </a:xfrm>
        </p:spPr>
        <p:txBody>
          <a:bodyPr rIns="0" bIns="0"/>
          <a:lstStyle>
            <a:lvl1pPr>
              <a:defRPr sz="1500" b="0" i="0">
                <a:solidFill>
                  <a:schemeClr val="bg1"/>
                </a:solidFill>
                <a:latin typeface="Suisse Int'l" panose="020B0804000000000000" pitchFamily="34" charset="77"/>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a:extLst>
              <a:ext uri="{FF2B5EF4-FFF2-40B4-BE49-F238E27FC236}">
                <a16:creationId xmlns:a16="http://schemas.microsoft.com/office/drawing/2014/main" id="{679EC3FD-A3FC-5C97-572E-87ACEEF24471}"/>
              </a:ext>
            </a:extLst>
          </p:cNvPr>
          <p:cNvSpPr>
            <a:spLocks noGrp="1"/>
          </p:cNvSpPr>
          <p:nvPr>
            <p:ph type="dt" sz="half" idx="10"/>
          </p:nvPr>
        </p:nvSpPr>
        <p:spPr>
          <a:xfrm>
            <a:off x="1871625" y="4732050"/>
            <a:ext cx="1080150" cy="216030"/>
          </a:xfrm>
          <a:prstGeom prst="rect">
            <a:avLst/>
          </a:prstGeom>
        </p:spPr>
        <p:txBody>
          <a:bodyPr/>
          <a:lstStyle>
            <a:lvl1pPr>
              <a:defRPr>
                <a:solidFill>
                  <a:schemeClr val="bg1"/>
                </a:solidFill>
              </a:defRPr>
            </a:lvl1pPr>
          </a:lstStyle>
          <a:p>
            <a:fld id="{0C63D54B-1128-BC4D-8010-13DA7231E6C1}" type="datetime1">
              <a:rPr lang="fr-FR"/>
              <a:pPr/>
              <a:t>20/10/2025</a:t>
            </a:fld>
            <a:endParaRPr lang="fr-FR"/>
          </a:p>
        </p:txBody>
      </p:sp>
      <p:sp>
        <p:nvSpPr>
          <p:cNvPr id="5" name="Espace réservé du pied de page 4">
            <a:extLst>
              <a:ext uri="{FF2B5EF4-FFF2-40B4-BE49-F238E27FC236}">
                <a16:creationId xmlns:a16="http://schemas.microsoft.com/office/drawing/2014/main" id="{659E56D3-41A3-B0AF-6F47-C65A6015971A}"/>
              </a:ext>
            </a:extLst>
          </p:cNvPr>
          <p:cNvSpPr>
            <a:spLocks noGrp="1"/>
          </p:cNvSpPr>
          <p:nvPr>
            <p:ph type="ftr" sz="quarter" idx="11"/>
          </p:nvPr>
        </p:nvSpPr>
        <p:spPr>
          <a:xfrm>
            <a:off x="3491850" y="4732050"/>
            <a:ext cx="3780525" cy="216030"/>
          </a:xfrm>
          <a:prstGeom prst="rect">
            <a:avLst/>
          </a:prstGeom>
        </p:spPr>
        <p:txBody>
          <a:bodyPr/>
          <a:lstStyle>
            <a:lvl1pPr>
              <a:defRPr>
                <a:solidFill>
                  <a:schemeClr val="bg1"/>
                </a:solidFill>
              </a:defRPr>
            </a:lvl1pPr>
          </a:lstStyle>
          <a:p>
            <a:endParaRPr lang="fr-FR"/>
          </a:p>
        </p:txBody>
      </p:sp>
      <p:sp>
        <p:nvSpPr>
          <p:cNvPr id="6" name="Espace réservé du numéro de diapositive 5">
            <a:extLst>
              <a:ext uri="{FF2B5EF4-FFF2-40B4-BE49-F238E27FC236}">
                <a16:creationId xmlns:a16="http://schemas.microsoft.com/office/drawing/2014/main" id="{909ED805-BFD2-5114-AF38-4DC1C4DBFE61}"/>
              </a:ext>
            </a:extLst>
          </p:cNvPr>
          <p:cNvSpPr>
            <a:spLocks noGrp="1"/>
          </p:cNvSpPr>
          <p:nvPr>
            <p:ph type="sldNum" sz="quarter" idx="12"/>
          </p:nvPr>
        </p:nvSpPr>
        <p:spPr>
          <a:xfrm>
            <a:off x="7812450" y="4732050"/>
            <a:ext cx="540075" cy="216030"/>
          </a:xfrm>
          <a:prstGeom prst="rect">
            <a:avLst/>
          </a:prstGeom>
        </p:spPr>
        <p:txBody>
          <a:bodyPr/>
          <a:lstStyle>
            <a:lvl1pPr>
              <a:defRPr>
                <a:solidFill>
                  <a:schemeClr val="bg1"/>
                </a:solidFill>
              </a:defRPr>
            </a:lvl1pPr>
          </a:lstStyle>
          <a:p>
            <a:fld id="{E6CAD5E5-E0F3-D04B-B195-3CA9E05C04F3}" type="slidenum">
              <a:rPr lang="fr-FR"/>
              <a:pPr/>
              <a:t>‹N°›</a:t>
            </a:fld>
            <a:endParaRPr lang="fr-FR"/>
          </a:p>
        </p:txBody>
      </p:sp>
      <p:pic>
        <p:nvPicPr>
          <p:cNvPr id="7" name="Image 6">
            <a:extLst>
              <a:ext uri="{FF2B5EF4-FFF2-40B4-BE49-F238E27FC236}">
                <a16:creationId xmlns:a16="http://schemas.microsoft.com/office/drawing/2014/main" id="{D80EAE65-43DF-9E6D-015E-C430B0F63ECF}"/>
              </a:ext>
            </a:extLst>
          </p:cNvPr>
          <p:cNvPicPr>
            <a:picLocks noChangeAspect="1"/>
          </p:cNvPicPr>
          <p:nvPr userDrawn="1"/>
        </p:nvPicPr>
        <p:blipFill>
          <a:blip r:embed="rId3"/>
          <a:stretch>
            <a:fillRect/>
          </a:stretch>
        </p:blipFill>
        <p:spPr>
          <a:xfrm>
            <a:off x="791475" y="4732051"/>
            <a:ext cx="540075" cy="203147"/>
          </a:xfrm>
          <a:prstGeom prst="rect">
            <a:avLst/>
          </a:prstGeom>
        </p:spPr>
      </p:pic>
      <p:pic>
        <p:nvPicPr>
          <p:cNvPr id="10" name="Image 9">
            <a:extLst>
              <a:ext uri="{FF2B5EF4-FFF2-40B4-BE49-F238E27FC236}">
                <a16:creationId xmlns:a16="http://schemas.microsoft.com/office/drawing/2014/main" id="{22D3A94A-FFEC-7B02-957E-C22DD580212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1838" y="4732051"/>
            <a:ext cx="539350" cy="203147"/>
          </a:xfrm>
          <a:prstGeom prst="rect">
            <a:avLst/>
          </a:prstGeom>
        </p:spPr>
      </p:pic>
    </p:spTree>
    <p:extLst>
      <p:ext uri="{BB962C8B-B14F-4D97-AF65-F5344CB8AC3E}">
        <p14:creationId xmlns:p14="http://schemas.microsoft.com/office/powerpoint/2010/main" val="8440343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re de section">
    <p:bg>
      <p:bgPr>
        <a:solidFill>
          <a:schemeClr val="accent1"/>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7C99379B-5FAE-AEB1-2B5B-EE068617C9B8}"/>
              </a:ext>
            </a:extLst>
          </p:cNvPr>
          <p:cNvPicPr>
            <a:picLocks noChangeAspect="1"/>
          </p:cNvPicPr>
          <p:nvPr userDrawn="1"/>
        </p:nvPicPr>
        <p:blipFill>
          <a:blip r:embed="rId2">
            <a:alphaModFix amt="10000"/>
          </a:blip>
          <a:stretch>
            <a:fillRect/>
          </a:stretch>
        </p:blipFill>
        <p:spPr>
          <a:xfrm>
            <a:off x="5427000" y="-128625"/>
            <a:ext cx="4527719" cy="6451998"/>
          </a:xfrm>
          <a:prstGeom prst="rect">
            <a:avLst/>
          </a:prstGeom>
        </p:spPr>
      </p:pic>
      <p:sp>
        <p:nvSpPr>
          <p:cNvPr id="2" name="Titre 1">
            <a:extLst>
              <a:ext uri="{FF2B5EF4-FFF2-40B4-BE49-F238E27FC236}">
                <a16:creationId xmlns:a16="http://schemas.microsoft.com/office/drawing/2014/main" id="{6D402A2F-49AC-AED5-EE49-B61875AA0F2A}"/>
              </a:ext>
            </a:extLst>
          </p:cNvPr>
          <p:cNvSpPr>
            <a:spLocks noGrp="1"/>
          </p:cNvSpPr>
          <p:nvPr>
            <p:ph type="title"/>
          </p:nvPr>
        </p:nvSpPr>
        <p:spPr>
          <a:xfrm>
            <a:off x="3491850" y="411450"/>
            <a:ext cx="4860675" cy="2160300"/>
          </a:xfrm>
          <a:prstGeom prst="rect">
            <a:avLst/>
          </a:prstGeom>
        </p:spPr>
        <p:txBody>
          <a:bodyPr lIns="0" tIns="0" rIns="0" bIns="0" anchor="t" anchorCtr="0">
            <a:noAutofit/>
          </a:bodyPr>
          <a:lstStyle>
            <a:lvl1pPr>
              <a:defRPr sz="4500">
                <a:solidFill>
                  <a:schemeClr val="bg1"/>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FC455964-3A89-C572-FA46-4B6A18DDF2F6}"/>
              </a:ext>
            </a:extLst>
          </p:cNvPr>
          <p:cNvSpPr>
            <a:spLocks noGrp="1"/>
          </p:cNvSpPr>
          <p:nvPr>
            <p:ph type="body" idx="1"/>
          </p:nvPr>
        </p:nvSpPr>
        <p:spPr>
          <a:xfrm>
            <a:off x="3491850" y="3111825"/>
            <a:ext cx="4860675" cy="1080150"/>
          </a:xfrm>
        </p:spPr>
        <p:txBody>
          <a:bodyPr/>
          <a:lstStyle>
            <a:lvl1pPr marL="0" indent="0">
              <a:buNone/>
              <a:defRPr sz="1500" b="0" i="0">
                <a:solidFill>
                  <a:schemeClr val="bg1"/>
                </a:solidFill>
                <a:latin typeface="Suisse Int'l" panose="020B0804000000000000" pitchFamily="34"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7" name="Espace réservé de la date 3">
            <a:extLst>
              <a:ext uri="{FF2B5EF4-FFF2-40B4-BE49-F238E27FC236}">
                <a16:creationId xmlns:a16="http://schemas.microsoft.com/office/drawing/2014/main" id="{95F92807-8928-A9EF-33EF-B38762EED7BE}"/>
              </a:ext>
            </a:extLst>
          </p:cNvPr>
          <p:cNvSpPr>
            <a:spLocks noGrp="1"/>
          </p:cNvSpPr>
          <p:nvPr>
            <p:ph type="dt" sz="half" idx="10"/>
          </p:nvPr>
        </p:nvSpPr>
        <p:spPr>
          <a:xfrm>
            <a:off x="1871625" y="4732050"/>
            <a:ext cx="1080150" cy="216030"/>
          </a:xfrm>
          <a:prstGeom prst="rect">
            <a:avLst/>
          </a:prstGeom>
        </p:spPr>
        <p:txBody>
          <a:bodyPr/>
          <a:lstStyle>
            <a:lvl1pPr>
              <a:defRPr>
                <a:solidFill>
                  <a:schemeClr val="bg1"/>
                </a:solidFill>
              </a:defRPr>
            </a:lvl1pPr>
          </a:lstStyle>
          <a:p>
            <a:fld id="{0C63D54B-1128-BC4D-8010-13DA7231E6C1}" type="datetime1">
              <a:rPr lang="fr-FR"/>
              <a:pPr/>
              <a:t>20/10/2025</a:t>
            </a:fld>
            <a:endParaRPr lang="fr-FR"/>
          </a:p>
        </p:txBody>
      </p:sp>
      <p:sp>
        <p:nvSpPr>
          <p:cNvPr id="8" name="Espace réservé du pied de page 4">
            <a:extLst>
              <a:ext uri="{FF2B5EF4-FFF2-40B4-BE49-F238E27FC236}">
                <a16:creationId xmlns:a16="http://schemas.microsoft.com/office/drawing/2014/main" id="{13837110-1BC7-744D-132A-E22B95F0B36C}"/>
              </a:ext>
            </a:extLst>
          </p:cNvPr>
          <p:cNvSpPr>
            <a:spLocks noGrp="1"/>
          </p:cNvSpPr>
          <p:nvPr>
            <p:ph type="ftr" sz="quarter" idx="11"/>
          </p:nvPr>
        </p:nvSpPr>
        <p:spPr>
          <a:xfrm>
            <a:off x="3491850" y="4732050"/>
            <a:ext cx="2160300" cy="216030"/>
          </a:xfrm>
          <a:prstGeom prst="rect">
            <a:avLst/>
          </a:prstGeom>
        </p:spPr>
        <p:txBody>
          <a:bodyPr/>
          <a:lstStyle>
            <a:lvl1pPr>
              <a:defRPr>
                <a:solidFill>
                  <a:schemeClr val="bg1"/>
                </a:solidFill>
              </a:defRPr>
            </a:lvl1pPr>
          </a:lstStyle>
          <a:p>
            <a:endParaRPr lang="fr-FR"/>
          </a:p>
        </p:txBody>
      </p:sp>
      <p:sp>
        <p:nvSpPr>
          <p:cNvPr id="9" name="Espace réservé du numéro de diapositive 5">
            <a:extLst>
              <a:ext uri="{FF2B5EF4-FFF2-40B4-BE49-F238E27FC236}">
                <a16:creationId xmlns:a16="http://schemas.microsoft.com/office/drawing/2014/main" id="{221DC624-FF94-84A7-626D-9B3887A22750}"/>
              </a:ext>
            </a:extLst>
          </p:cNvPr>
          <p:cNvSpPr>
            <a:spLocks noGrp="1"/>
          </p:cNvSpPr>
          <p:nvPr>
            <p:ph type="sldNum" sz="quarter" idx="12"/>
          </p:nvPr>
        </p:nvSpPr>
        <p:spPr>
          <a:xfrm>
            <a:off x="7812450" y="4732050"/>
            <a:ext cx="540075" cy="216030"/>
          </a:xfrm>
          <a:prstGeom prst="rect">
            <a:avLst/>
          </a:prstGeom>
        </p:spPr>
        <p:txBody>
          <a:bodyPr/>
          <a:lstStyle>
            <a:lvl1pPr>
              <a:defRPr>
                <a:solidFill>
                  <a:schemeClr val="bg1"/>
                </a:solidFill>
              </a:defRPr>
            </a:lvl1pPr>
          </a:lstStyle>
          <a:p>
            <a:fld id="{E6CAD5E5-E0F3-D04B-B195-3CA9E05C04F3}" type="slidenum">
              <a:rPr lang="fr-FR"/>
              <a:pPr/>
              <a:t>‹N°›</a:t>
            </a:fld>
            <a:endParaRPr lang="fr-FR"/>
          </a:p>
        </p:txBody>
      </p:sp>
      <p:pic>
        <p:nvPicPr>
          <p:cNvPr id="4" name="Image 3">
            <a:extLst>
              <a:ext uri="{FF2B5EF4-FFF2-40B4-BE49-F238E27FC236}">
                <a16:creationId xmlns:a16="http://schemas.microsoft.com/office/drawing/2014/main" id="{7B37ADC8-22F0-013A-FEC5-88FC5AB827F3}"/>
              </a:ext>
            </a:extLst>
          </p:cNvPr>
          <p:cNvPicPr>
            <a:picLocks noChangeAspect="1"/>
          </p:cNvPicPr>
          <p:nvPr userDrawn="1"/>
        </p:nvPicPr>
        <p:blipFill>
          <a:blip r:embed="rId3"/>
          <a:stretch>
            <a:fillRect/>
          </a:stretch>
        </p:blipFill>
        <p:spPr>
          <a:xfrm>
            <a:off x="791475" y="4732051"/>
            <a:ext cx="540075" cy="203147"/>
          </a:xfrm>
          <a:prstGeom prst="rect">
            <a:avLst/>
          </a:prstGeom>
        </p:spPr>
      </p:pic>
      <p:sp>
        <p:nvSpPr>
          <p:cNvPr id="11" name="Espace réservé du texte 10">
            <a:extLst>
              <a:ext uri="{FF2B5EF4-FFF2-40B4-BE49-F238E27FC236}">
                <a16:creationId xmlns:a16="http://schemas.microsoft.com/office/drawing/2014/main" id="{DF518389-65A4-31C7-EDB9-23818CFF39E3}"/>
              </a:ext>
            </a:extLst>
          </p:cNvPr>
          <p:cNvSpPr>
            <a:spLocks noGrp="1"/>
          </p:cNvSpPr>
          <p:nvPr>
            <p:ph type="body" sz="quarter" idx="13" hasCustomPrompt="1"/>
          </p:nvPr>
        </p:nvSpPr>
        <p:spPr>
          <a:xfrm>
            <a:off x="791766" y="411957"/>
            <a:ext cx="2159794" cy="2159794"/>
          </a:xfrm>
        </p:spPr>
        <p:txBody>
          <a:bodyPr rIns="0" bIns="0"/>
          <a:lstStyle>
            <a:lvl1pPr marL="0" indent="0">
              <a:buNone/>
              <a:defRPr sz="11250" b="1" i="0">
                <a:solidFill>
                  <a:schemeClr val="bg1"/>
                </a:solidFill>
                <a:latin typeface="Suisse Int'l Bold" panose="020B0804000000000000" pitchFamily="34" charset="77"/>
              </a:defRPr>
            </a:lvl1pPr>
          </a:lstStyle>
          <a:p>
            <a:pPr lvl="0"/>
            <a:r>
              <a:rPr lang="fr-FR"/>
              <a:t>00</a:t>
            </a:r>
          </a:p>
        </p:txBody>
      </p:sp>
      <p:cxnSp>
        <p:nvCxnSpPr>
          <p:cNvPr id="16" name="Connecteur droit 15">
            <a:extLst>
              <a:ext uri="{FF2B5EF4-FFF2-40B4-BE49-F238E27FC236}">
                <a16:creationId xmlns:a16="http://schemas.microsoft.com/office/drawing/2014/main" id="{3FDE30F6-CFA7-7E6E-8464-1222117695F0}"/>
              </a:ext>
            </a:extLst>
          </p:cNvPr>
          <p:cNvCxnSpPr>
            <a:cxnSpLocks/>
          </p:cNvCxnSpPr>
          <p:nvPr userDrawn="1"/>
        </p:nvCxnSpPr>
        <p:spPr>
          <a:xfrm>
            <a:off x="791475" y="3111825"/>
            <a:ext cx="2160300" cy="0"/>
          </a:xfrm>
          <a:prstGeom prst="line">
            <a:avLst/>
          </a:prstGeom>
        </p:spPr>
        <p:style>
          <a:lnRef idx="2">
            <a:schemeClr val="accent3"/>
          </a:lnRef>
          <a:fillRef idx="0">
            <a:schemeClr val="accent3"/>
          </a:fillRef>
          <a:effectRef idx="1">
            <a:schemeClr val="accent3"/>
          </a:effectRef>
          <a:fontRef idx="minor">
            <a:schemeClr val="tx1"/>
          </a:fontRef>
        </p:style>
      </p:cxnSp>
      <p:sp>
        <p:nvSpPr>
          <p:cNvPr id="20" name="Espace réservé du texte 19">
            <a:extLst>
              <a:ext uri="{FF2B5EF4-FFF2-40B4-BE49-F238E27FC236}">
                <a16:creationId xmlns:a16="http://schemas.microsoft.com/office/drawing/2014/main" id="{3DCBB68D-0DBB-CE56-D7EF-56661417719B}"/>
              </a:ext>
            </a:extLst>
          </p:cNvPr>
          <p:cNvSpPr>
            <a:spLocks noGrp="1"/>
          </p:cNvSpPr>
          <p:nvPr>
            <p:ph type="body" sz="quarter" idx="14"/>
          </p:nvPr>
        </p:nvSpPr>
        <p:spPr>
          <a:xfrm>
            <a:off x="791766" y="3219840"/>
            <a:ext cx="2159794" cy="432276"/>
          </a:xfrm>
        </p:spPr>
        <p:txBody>
          <a:bodyPr rIns="0" bIns="0"/>
          <a:lstStyle>
            <a:lvl1pPr marL="0" indent="0">
              <a:buNone/>
              <a:defRPr sz="1050" b="0" i="0">
                <a:solidFill>
                  <a:schemeClr val="bg1"/>
                </a:solidFill>
                <a:latin typeface="Suisse Int'l" panose="020B0804000000000000" pitchFamily="34" charset="77"/>
              </a:defRPr>
            </a:lvl1pPr>
          </a:lstStyle>
          <a:p>
            <a:pPr lvl="0"/>
            <a:r>
              <a:rPr lang="fr-FR"/>
              <a:t>Cliquez pour modifier les styles du texte du masque</a:t>
            </a:r>
          </a:p>
        </p:txBody>
      </p:sp>
      <p:pic>
        <p:nvPicPr>
          <p:cNvPr id="12" name="Image 11">
            <a:extLst>
              <a:ext uri="{FF2B5EF4-FFF2-40B4-BE49-F238E27FC236}">
                <a16:creationId xmlns:a16="http://schemas.microsoft.com/office/drawing/2014/main" id="{22D3A94A-FFEC-7B02-957E-C22DD580212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1838" y="4732051"/>
            <a:ext cx="539350" cy="203147"/>
          </a:xfrm>
          <a:prstGeom prst="rect">
            <a:avLst/>
          </a:prstGeom>
        </p:spPr>
      </p:pic>
    </p:spTree>
    <p:extLst>
      <p:ext uri="{BB962C8B-B14F-4D97-AF65-F5344CB8AC3E}">
        <p14:creationId xmlns:p14="http://schemas.microsoft.com/office/powerpoint/2010/main" val="24227039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re de section - 2">
    <p:bg>
      <p:bgPr>
        <a:solidFill>
          <a:schemeClr val="accent1"/>
        </a:solidFill>
        <a:effectLst/>
      </p:bgPr>
    </p:bg>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5C93AD91-5BB9-10F1-FFB4-F2F741E2336E}"/>
              </a:ext>
            </a:extLst>
          </p:cNvPr>
          <p:cNvSpPr>
            <a:spLocks noGrp="1"/>
          </p:cNvSpPr>
          <p:nvPr>
            <p:ph sz="quarter" idx="15"/>
          </p:nvPr>
        </p:nvSpPr>
        <p:spPr>
          <a:xfrm>
            <a:off x="0" y="0"/>
            <a:ext cx="2951560" cy="5143500"/>
          </a:xfrm>
        </p:spPr>
        <p:txBody>
          <a:bodyPr anchor="ctr"/>
          <a:lstStyle>
            <a:lvl1pPr marL="0" indent="0" algn="ctr">
              <a:buNone/>
              <a:defRPr>
                <a:solidFill>
                  <a:schemeClr val="bg1"/>
                </a:solidFill>
              </a:defRPr>
            </a:lvl1pPr>
          </a:lstStyle>
          <a:p>
            <a:pPr lvl="0"/>
            <a:r>
              <a:rPr lang="fr-FR"/>
              <a:t>Cliquez pour modifier les styles du texte du masque</a:t>
            </a:r>
          </a:p>
        </p:txBody>
      </p:sp>
      <p:sp>
        <p:nvSpPr>
          <p:cNvPr id="2" name="Titre 1">
            <a:extLst>
              <a:ext uri="{FF2B5EF4-FFF2-40B4-BE49-F238E27FC236}">
                <a16:creationId xmlns:a16="http://schemas.microsoft.com/office/drawing/2014/main" id="{6D402A2F-49AC-AED5-EE49-B61875AA0F2A}"/>
              </a:ext>
            </a:extLst>
          </p:cNvPr>
          <p:cNvSpPr>
            <a:spLocks noGrp="1"/>
          </p:cNvSpPr>
          <p:nvPr>
            <p:ph type="title"/>
          </p:nvPr>
        </p:nvSpPr>
        <p:spPr>
          <a:xfrm>
            <a:off x="5652150" y="411450"/>
            <a:ext cx="3240450" cy="2160300"/>
          </a:xfrm>
          <a:prstGeom prst="rect">
            <a:avLst/>
          </a:prstGeom>
        </p:spPr>
        <p:txBody>
          <a:bodyPr lIns="0" tIns="0" rIns="0" bIns="0" anchor="t" anchorCtr="0">
            <a:noAutofit/>
          </a:bodyPr>
          <a:lstStyle>
            <a:lvl1pPr>
              <a:defRPr sz="3750">
                <a:solidFill>
                  <a:schemeClr val="bg1"/>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FC455964-3A89-C572-FA46-4B6A18DDF2F6}"/>
              </a:ext>
            </a:extLst>
          </p:cNvPr>
          <p:cNvSpPr>
            <a:spLocks noGrp="1"/>
          </p:cNvSpPr>
          <p:nvPr>
            <p:ph type="body" idx="1"/>
          </p:nvPr>
        </p:nvSpPr>
        <p:spPr>
          <a:xfrm>
            <a:off x="5652150" y="3111825"/>
            <a:ext cx="3240450" cy="1080150"/>
          </a:xfrm>
        </p:spPr>
        <p:txBody>
          <a:bodyPr/>
          <a:lstStyle>
            <a:lvl1pPr marL="0" indent="0">
              <a:buNone/>
              <a:defRPr sz="1500" b="0" i="0">
                <a:solidFill>
                  <a:schemeClr val="bg1"/>
                </a:solidFill>
                <a:latin typeface="Suisse Int'l" panose="020B0804000000000000" pitchFamily="34"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7" name="Espace réservé de la date 3">
            <a:extLst>
              <a:ext uri="{FF2B5EF4-FFF2-40B4-BE49-F238E27FC236}">
                <a16:creationId xmlns:a16="http://schemas.microsoft.com/office/drawing/2014/main" id="{95F92807-8928-A9EF-33EF-B38762EED7BE}"/>
              </a:ext>
            </a:extLst>
          </p:cNvPr>
          <p:cNvSpPr>
            <a:spLocks noGrp="1"/>
          </p:cNvSpPr>
          <p:nvPr>
            <p:ph type="dt" sz="half" idx="10"/>
          </p:nvPr>
        </p:nvSpPr>
        <p:spPr>
          <a:xfrm>
            <a:off x="4572000" y="4732050"/>
            <a:ext cx="540075" cy="216030"/>
          </a:xfrm>
          <a:prstGeom prst="rect">
            <a:avLst/>
          </a:prstGeom>
        </p:spPr>
        <p:txBody>
          <a:bodyPr/>
          <a:lstStyle>
            <a:lvl1pPr>
              <a:defRPr sz="600">
                <a:solidFill>
                  <a:schemeClr val="bg1"/>
                </a:solidFill>
              </a:defRPr>
            </a:lvl1pPr>
          </a:lstStyle>
          <a:p>
            <a:fld id="{0C63D54B-1128-BC4D-8010-13DA7231E6C1}" type="datetime1">
              <a:rPr lang="fr-FR"/>
              <a:pPr/>
              <a:t>20/10/2025</a:t>
            </a:fld>
            <a:endParaRPr lang="fr-FR"/>
          </a:p>
        </p:txBody>
      </p:sp>
      <p:sp>
        <p:nvSpPr>
          <p:cNvPr id="8" name="Espace réservé du pied de page 4">
            <a:extLst>
              <a:ext uri="{FF2B5EF4-FFF2-40B4-BE49-F238E27FC236}">
                <a16:creationId xmlns:a16="http://schemas.microsoft.com/office/drawing/2014/main" id="{13837110-1BC7-744D-132A-E22B95F0B36C}"/>
              </a:ext>
            </a:extLst>
          </p:cNvPr>
          <p:cNvSpPr>
            <a:spLocks noGrp="1"/>
          </p:cNvSpPr>
          <p:nvPr>
            <p:ph type="ftr" sz="quarter" idx="11"/>
          </p:nvPr>
        </p:nvSpPr>
        <p:spPr>
          <a:xfrm>
            <a:off x="5652150" y="4732050"/>
            <a:ext cx="1620225" cy="216030"/>
          </a:xfrm>
          <a:prstGeom prst="rect">
            <a:avLst/>
          </a:prstGeom>
        </p:spPr>
        <p:txBody>
          <a:bodyPr/>
          <a:lstStyle>
            <a:lvl1pPr>
              <a:defRPr sz="600">
                <a:solidFill>
                  <a:schemeClr val="bg1"/>
                </a:solidFill>
              </a:defRPr>
            </a:lvl1pPr>
          </a:lstStyle>
          <a:p>
            <a:endParaRPr lang="fr-FR"/>
          </a:p>
        </p:txBody>
      </p:sp>
      <p:sp>
        <p:nvSpPr>
          <p:cNvPr id="9" name="Espace réservé du numéro de diapositive 5">
            <a:extLst>
              <a:ext uri="{FF2B5EF4-FFF2-40B4-BE49-F238E27FC236}">
                <a16:creationId xmlns:a16="http://schemas.microsoft.com/office/drawing/2014/main" id="{221DC624-FF94-84A7-626D-9B3887A22750}"/>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bg1"/>
                </a:solidFill>
              </a:defRPr>
            </a:lvl1pPr>
          </a:lstStyle>
          <a:p>
            <a:fld id="{E6CAD5E5-E0F3-D04B-B195-3CA9E05C04F3}" type="slidenum">
              <a:rPr lang="fr-FR"/>
              <a:pPr/>
              <a:t>‹N°›</a:t>
            </a:fld>
            <a:endParaRPr lang="fr-FR"/>
          </a:p>
        </p:txBody>
      </p:sp>
      <p:pic>
        <p:nvPicPr>
          <p:cNvPr id="4" name="Image 3">
            <a:extLst>
              <a:ext uri="{FF2B5EF4-FFF2-40B4-BE49-F238E27FC236}">
                <a16:creationId xmlns:a16="http://schemas.microsoft.com/office/drawing/2014/main" id="{7B37ADC8-22F0-013A-FEC5-88FC5AB827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92213" y="4732051"/>
            <a:ext cx="539350" cy="203147"/>
          </a:xfrm>
          <a:prstGeom prst="rect">
            <a:avLst/>
          </a:prstGeom>
        </p:spPr>
      </p:pic>
      <p:sp>
        <p:nvSpPr>
          <p:cNvPr id="11" name="Espace réservé du texte 10">
            <a:extLst>
              <a:ext uri="{FF2B5EF4-FFF2-40B4-BE49-F238E27FC236}">
                <a16:creationId xmlns:a16="http://schemas.microsoft.com/office/drawing/2014/main" id="{DF518389-65A4-31C7-EDB9-23818CFF39E3}"/>
              </a:ext>
            </a:extLst>
          </p:cNvPr>
          <p:cNvSpPr>
            <a:spLocks noGrp="1"/>
          </p:cNvSpPr>
          <p:nvPr>
            <p:ph type="body" sz="quarter" idx="13" hasCustomPrompt="1"/>
          </p:nvPr>
        </p:nvSpPr>
        <p:spPr>
          <a:xfrm>
            <a:off x="3491851" y="411957"/>
            <a:ext cx="1620225" cy="2159794"/>
          </a:xfrm>
        </p:spPr>
        <p:txBody>
          <a:bodyPr rIns="0" bIns="0"/>
          <a:lstStyle>
            <a:lvl1pPr marL="0" indent="0">
              <a:buNone/>
              <a:defRPr sz="7500" b="1" i="0">
                <a:solidFill>
                  <a:schemeClr val="bg1"/>
                </a:solidFill>
                <a:latin typeface="Suisse Int'l Bold" panose="020B0804000000000000" pitchFamily="34" charset="77"/>
              </a:defRPr>
            </a:lvl1pPr>
          </a:lstStyle>
          <a:p>
            <a:pPr lvl="0"/>
            <a:r>
              <a:rPr lang="fr-FR"/>
              <a:t>00</a:t>
            </a:r>
          </a:p>
        </p:txBody>
      </p:sp>
      <p:cxnSp>
        <p:nvCxnSpPr>
          <p:cNvPr id="16" name="Connecteur droit 15">
            <a:extLst>
              <a:ext uri="{FF2B5EF4-FFF2-40B4-BE49-F238E27FC236}">
                <a16:creationId xmlns:a16="http://schemas.microsoft.com/office/drawing/2014/main" id="{3FDE30F6-CFA7-7E6E-8464-1222117695F0}"/>
              </a:ext>
            </a:extLst>
          </p:cNvPr>
          <p:cNvCxnSpPr>
            <a:cxnSpLocks/>
          </p:cNvCxnSpPr>
          <p:nvPr userDrawn="1"/>
        </p:nvCxnSpPr>
        <p:spPr>
          <a:xfrm>
            <a:off x="3491559" y="3111825"/>
            <a:ext cx="1620516" cy="0"/>
          </a:xfrm>
          <a:prstGeom prst="line">
            <a:avLst/>
          </a:prstGeom>
        </p:spPr>
        <p:style>
          <a:lnRef idx="2">
            <a:schemeClr val="accent3"/>
          </a:lnRef>
          <a:fillRef idx="0">
            <a:schemeClr val="accent3"/>
          </a:fillRef>
          <a:effectRef idx="1">
            <a:schemeClr val="accent3"/>
          </a:effectRef>
          <a:fontRef idx="minor">
            <a:schemeClr val="tx1"/>
          </a:fontRef>
        </p:style>
      </p:cxnSp>
      <p:sp>
        <p:nvSpPr>
          <p:cNvPr id="20" name="Espace réservé du texte 19">
            <a:extLst>
              <a:ext uri="{FF2B5EF4-FFF2-40B4-BE49-F238E27FC236}">
                <a16:creationId xmlns:a16="http://schemas.microsoft.com/office/drawing/2014/main" id="{3DCBB68D-0DBB-CE56-D7EF-56661417719B}"/>
              </a:ext>
            </a:extLst>
          </p:cNvPr>
          <p:cNvSpPr>
            <a:spLocks noGrp="1"/>
          </p:cNvSpPr>
          <p:nvPr>
            <p:ph type="body" sz="quarter" idx="14"/>
          </p:nvPr>
        </p:nvSpPr>
        <p:spPr>
          <a:xfrm>
            <a:off x="3491851" y="3219840"/>
            <a:ext cx="1620225" cy="972135"/>
          </a:xfrm>
        </p:spPr>
        <p:txBody>
          <a:bodyPr rIns="0" bIns="0"/>
          <a:lstStyle>
            <a:lvl1pPr marL="0" indent="0">
              <a:buNone/>
              <a:defRPr sz="1050" b="0" i="0">
                <a:solidFill>
                  <a:schemeClr val="bg1"/>
                </a:solidFill>
                <a:latin typeface="Suisse Int'l" panose="020B0804000000000000" pitchFamily="34" charset="77"/>
              </a:defRPr>
            </a:lvl1pPr>
          </a:lstStyle>
          <a:p>
            <a:pPr lvl="0"/>
            <a:r>
              <a:rPr lang="fr-FR"/>
              <a:t>Cliquez pour modifier les styles du texte du masque</a:t>
            </a:r>
          </a:p>
        </p:txBody>
      </p:sp>
      <p:pic>
        <p:nvPicPr>
          <p:cNvPr id="12" name="Image 11">
            <a:extLst>
              <a:ext uri="{FF2B5EF4-FFF2-40B4-BE49-F238E27FC236}">
                <a16:creationId xmlns:a16="http://schemas.microsoft.com/office/drawing/2014/main" id="{22D3A94A-FFEC-7B02-957E-C22DD58021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1838" y="4732051"/>
            <a:ext cx="539350" cy="203147"/>
          </a:xfrm>
          <a:prstGeom prst="rect">
            <a:avLst/>
          </a:prstGeom>
        </p:spPr>
      </p:pic>
    </p:spTree>
    <p:extLst>
      <p:ext uri="{BB962C8B-B14F-4D97-AF65-F5344CB8AC3E}">
        <p14:creationId xmlns:p14="http://schemas.microsoft.com/office/powerpoint/2010/main" val="39051105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eux contenus">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E9E363-6062-D9F8-07AE-C7EB07D7FFE1}"/>
              </a:ext>
            </a:extLst>
          </p:cNvPr>
          <p:cNvSpPr>
            <a:spLocks noGrp="1"/>
          </p:cNvSpPr>
          <p:nvPr>
            <p:ph type="title"/>
          </p:nvPr>
        </p:nvSpPr>
        <p:spPr>
          <a:xfrm>
            <a:off x="791475" y="411450"/>
            <a:ext cx="7020975" cy="1080149"/>
          </a:xfrm>
          <a:prstGeom prst="rect">
            <a:avLst/>
          </a:prstGeom>
        </p:spPr>
        <p:txBody>
          <a:bodyPr lIns="0" tIns="0" rIns="0" bIns="0">
            <a:noAutofit/>
          </a:bodyPr>
          <a:lstStyle>
            <a:lvl1pPr>
              <a:defRPr>
                <a:solidFill>
                  <a:schemeClr val="bg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7F05FA4F-F9BF-5E83-4CB1-E902EB45D05D}"/>
              </a:ext>
            </a:extLst>
          </p:cNvPr>
          <p:cNvSpPr>
            <a:spLocks noGrp="1"/>
          </p:cNvSpPr>
          <p:nvPr>
            <p:ph sz="half" idx="1"/>
          </p:nvPr>
        </p:nvSpPr>
        <p:spPr>
          <a:xfrm>
            <a:off x="791475" y="2031675"/>
            <a:ext cx="3240450" cy="2160300"/>
          </a:xfrm>
        </p:spPr>
        <p:txBody>
          <a:bodyPr/>
          <a:lstStyle>
            <a:lvl1pPr>
              <a:defRPr sz="1500" b="0" i="0">
                <a:solidFill>
                  <a:schemeClr val="bg1"/>
                </a:solidFill>
                <a:latin typeface="Suisse Int'l" panose="020B0804000000000000" pitchFamily="34" charset="77"/>
              </a:defRPr>
            </a:lvl1pPr>
            <a:lvl2pPr>
              <a:defRPr sz="1200">
                <a:solidFill>
                  <a:schemeClr val="bg1"/>
                </a:solidFill>
              </a:defRPr>
            </a:lvl2pPr>
            <a:lvl3pPr>
              <a:defRPr sz="1050">
                <a:solidFill>
                  <a:schemeClr val="bg1"/>
                </a:solidFill>
              </a:defRPr>
            </a:lvl3pPr>
            <a:lvl4pPr>
              <a:defRPr sz="900">
                <a:solidFill>
                  <a:schemeClr val="bg1"/>
                </a:solidFill>
              </a:defRPr>
            </a:lvl4pPr>
            <a:lvl5pPr>
              <a:defRPr sz="600">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7" name="Espace réservé du contenu 2">
            <a:extLst>
              <a:ext uri="{FF2B5EF4-FFF2-40B4-BE49-F238E27FC236}">
                <a16:creationId xmlns:a16="http://schemas.microsoft.com/office/drawing/2014/main" id="{B16E3F5B-D25D-3D90-C993-E12734958B8A}"/>
              </a:ext>
            </a:extLst>
          </p:cNvPr>
          <p:cNvSpPr>
            <a:spLocks noGrp="1"/>
          </p:cNvSpPr>
          <p:nvPr>
            <p:ph sz="half" idx="13"/>
          </p:nvPr>
        </p:nvSpPr>
        <p:spPr>
          <a:xfrm>
            <a:off x="4582079" y="2031675"/>
            <a:ext cx="3240450" cy="2160300"/>
          </a:xfrm>
        </p:spPr>
        <p:txBody>
          <a:bodyPr/>
          <a:lstStyle>
            <a:lvl1pPr>
              <a:defRPr sz="1500" b="0" i="0">
                <a:solidFill>
                  <a:schemeClr val="bg1"/>
                </a:solidFill>
                <a:latin typeface="Suisse Int'l" panose="020B0804000000000000" pitchFamily="34" charset="77"/>
              </a:defRPr>
            </a:lvl1pPr>
            <a:lvl2pPr>
              <a:defRPr sz="1200">
                <a:solidFill>
                  <a:schemeClr val="bg1"/>
                </a:solidFill>
              </a:defRPr>
            </a:lvl2pPr>
            <a:lvl3pPr>
              <a:defRPr sz="1050">
                <a:solidFill>
                  <a:schemeClr val="bg1"/>
                </a:solidFill>
              </a:defRPr>
            </a:lvl3pPr>
            <a:lvl4pPr>
              <a:defRPr sz="900">
                <a:solidFill>
                  <a:schemeClr val="bg1"/>
                </a:solidFill>
              </a:defRPr>
            </a:lvl4pPr>
            <a:lvl5pPr>
              <a:defRPr sz="600">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a:extLst>
              <a:ext uri="{FF2B5EF4-FFF2-40B4-BE49-F238E27FC236}">
                <a16:creationId xmlns:a16="http://schemas.microsoft.com/office/drawing/2014/main" id="{D43794B5-6122-FF4C-E878-61C2E155947C}"/>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bg1"/>
                </a:solidFill>
              </a:defRPr>
            </a:lvl1pPr>
          </a:lstStyle>
          <a:p>
            <a:fld id="{0C63D54B-1128-BC4D-8010-13DA7231E6C1}" type="datetime1">
              <a:rPr lang="fr-FR"/>
              <a:pPr/>
              <a:t>20/10/2025</a:t>
            </a:fld>
            <a:endParaRPr lang="fr-FR"/>
          </a:p>
        </p:txBody>
      </p:sp>
      <p:sp>
        <p:nvSpPr>
          <p:cNvPr id="6" name="Espace réservé du pied de page 4">
            <a:extLst>
              <a:ext uri="{FF2B5EF4-FFF2-40B4-BE49-F238E27FC236}">
                <a16:creationId xmlns:a16="http://schemas.microsoft.com/office/drawing/2014/main" id="{77224091-94D1-6C01-A9AB-793B295BCF92}"/>
              </a:ext>
            </a:extLst>
          </p:cNvPr>
          <p:cNvSpPr>
            <a:spLocks noGrp="1"/>
          </p:cNvSpPr>
          <p:nvPr>
            <p:ph type="ftr" sz="quarter" idx="11"/>
          </p:nvPr>
        </p:nvSpPr>
        <p:spPr>
          <a:xfrm>
            <a:off x="3491850" y="4732050"/>
            <a:ext cx="3780525" cy="216030"/>
          </a:xfrm>
          <a:prstGeom prst="rect">
            <a:avLst/>
          </a:prstGeom>
        </p:spPr>
        <p:txBody>
          <a:bodyPr/>
          <a:lstStyle>
            <a:lvl1pPr>
              <a:defRPr sz="600">
                <a:solidFill>
                  <a:schemeClr val="bg1"/>
                </a:solidFill>
              </a:defRPr>
            </a:lvl1pPr>
          </a:lstStyle>
          <a:p>
            <a:endParaRPr lang="fr-FR"/>
          </a:p>
        </p:txBody>
      </p:sp>
      <p:sp>
        <p:nvSpPr>
          <p:cNvPr id="11" name="Espace réservé du numéro de diapositive 5">
            <a:extLst>
              <a:ext uri="{FF2B5EF4-FFF2-40B4-BE49-F238E27FC236}">
                <a16:creationId xmlns:a16="http://schemas.microsoft.com/office/drawing/2014/main" id="{05794D0E-980F-77E7-01B9-62E4FE5F017A}"/>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bg1"/>
                </a:solidFill>
              </a:defRPr>
            </a:lvl1pPr>
          </a:lstStyle>
          <a:p>
            <a:fld id="{E6CAD5E5-E0F3-D04B-B195-3CA9E05C04F3}" type="slidenum">
              <a:rPr lang="fr-FR"/>
              <a:pPr/>
              <a:t>‹N°›</a:t>
            </a:fld>
            <a:endParaRPr lang="fr-FR"/>
          </a:p>
        </p:txBody>
      </p:sp>
      <p:pic>
        <p:nvPicPr>
          <p:cNvPr id="12" name="Image 11">
            <a:extLst>
              <a:ext uri="{FF2B5EF4-FFF2-40B4-BE49-F238E27FC236}">
                <a16:creationId xmlns:a16="http://schemas.microsoft.com/office/drawing/2014/main" id="{66E46429-4ECF-717D-BF39-F5ADEDF61FD4}"/>
              </a:ext>
            </a:extLst>
          </p:cNvPr>
          <p:cNvPicPr>
            <a:picLocks noChangeAspect="1"/>
          </p:cNvPicPr>
          <p:nvPr userDrawn="1"/>
        </p:nvPicPr>
        <p:blipFill>
          <a:blip r:embed="rId2"/>
          <a:stretch>
            <a:fillRect/>
          </a:stretch>
        </p:blipFill>
        <p:spPr>
          <a:xfrm>
            <a:off x="791475" y="4732051"/>
            <a:ext cx="540075" cy="203147"/>
          </a:xfrm>
          <a:prstGeom prst="rect">
            <a:avLst/>
          </a:prstGeom>
        </p:spPr>
      </p:pic>
      <p:pic>
        <p:nvPicPr>
          <p:cNvPr id="9" name="Image 8">
            <a:extLst>
              <a:ext uri="{FF2B5EF4-FFF2-40B4-BE49-F238E27FC236}">
                <a16:creationId xmlns:a16="http://schemas.microsoft.com/office/drawing/2014/main" id="{22D3A94A-FFEC-7B02-957E-C22DD58021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1838" y="4732051"/>
            <a:ext cx="539350" cy="203147"/>
          </a:xfrm>
          <a:prstGeom prst="rect">
            <a:avLst/>
          </a:prstGeom>
        </p:spPr>
      </p:pic>
    </p:spTree>
    <p:extLst>
      <p:ext uri="{BB962C8B-B14F-4D97-AF65-F5344CB8AC3E}">
        <p14:creationId xmlns:p14="http://schemas.microsoft.com/office/powerpoint/2010/main" val="19286179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aison">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FB5B9F-4285-BAA7-7C0D-6FD8A44C2BD3}"/>
              </a:ext>
            </a:extLst>
          </p:cNvPr>
          <p:cNvSpPr>
            <a:spLocks noGrp="1"/>
          </p:cNvSpPr>
          <p:nvPr>
            <p:ph type="title"/>
          </p:nvPr>
        </p:nvSpPr>
        <p:spPr>
          <a:xfrm>
            <a:off x="791476" y="411450"/>
            <a:ext cx="7561049" cy="1080150"/>
          </a:xfrm>
          <a:prstGeom prst="rect">
            <a:avLst/>
          </a:prstGeom>
        </p:spPr>
        <p:txBody>
          <a:bodyPr lIns="0" tIns="0" rIns="0" bIns="0" anchor="t">
            <a:noAutofit/>
          </a:bodyPr>
          <a:lstStyle>
            <a:lvl1pPr>
              <a:defRPr>
                <a:solidFill>
                  <a:schemeClr val="bg1"/>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6C4B1458-6EC1-FCFC-E773-5DFD6ED94D76}"/>
              </a:ext>
            </a:extLst>
          </p:cNvPr>
          <p:cNvSpPr>
            <a:spLocks noGrp="1"/>
          </p:cNvSpPr>
          <p:nvPr>
            <p:ph type="body" idx="1"/>
          </p:nvPr>
        </p:nvSpPr>
        <p:spPr>
          <a:xfrm>
            <a:off x="791475" y="1499065"/>
            <a:ext cx="3240451" cy="532610"/>
          </a:xfrm>
        </p:spPr>
        <p:txBody>
          <a:bodyPr rIns="0" bIns="0" anchor="b"/>
          <a:lstStyle>
            <a:lvl1pPr marL="0" indent="0">
              <a:buNone/>
              <a:defRPr sz="1200" b="0" i="0">
                <a:solidFill>
                  <a:schemeClr val="bg1"/>
                </a:solidFill>
                <a:latin typeface="Suisse Int'l" panose="020B0804000000000000" pitchFamily="34"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17DD2B1-B898-D907-06E7-50540ECC6E31}"/>
              </a:ext>
            </a:extLst>
          </p:cNvPr>
          <p:cNvSpPr>
            <a:spLocks noGrp="1"/>
          </p:cNvSpPr>
          <p:nvPr>
            <p:ph sz="half" idx="2"/>
          </p:nvPr>
        </p:nvSpPr>
        <p:spPr>
          <a:xfrm>
            <a:off x="791476" y="2571750"/>
            <a:ext cx="3240450" cy="1620226"/>
          </a:xfrm>
        </p:spPr>
        <p:txBody>
          <a:bodyPr rIns="0" bIns="0"/>
          <a:lstStyle>
            <a:lvl1pPr>
              <a:defRPr sz="1500" b="0" i="0">
                <a:solidFill>
                  <a:schemeClr val="bg1"/>
                </a:solidFill>
                <a:latin typeface="Suisse Int'l Book Italic" panose="020B0804000000000000" pitchFamily="34" charset="77"/>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5DA6568-DBFF-CBF4-3CB7-A43D9F3863C0}"/>
              </a:ext>
            </a:extLst>
          </p:cNvPr>
          <p:cNvSpPr>
            <a:spLocks noGrp="1"/>
          </p:cNvSpPr>
          <p:nvPr>
            <p:ph type="body" sz="quarter" idx="3"/>
          </p:nvPr>
        </p:nvSpPr>
        <p:spPr>
          <a:xfrm>
            <a:off x="4584843" y="1506208"/>
            <a:ext cx="3767682" cy="525467"/>
          </a:xfrm>
        </p:spPr>
        <p:txBody>
          <a:bodyPr rIns="0" bIns="0" anchor="b"/>
          <a:lstStyle>
            <a:lvl1pPr marL="0" indent="0">
              <a:buNone/>
              <a:defRPr sz="1200" b="0" i="0">
                <a:solidFill>
                  <a:schemeClr val="bg1"/>
                </a:solidFill>
                <a:latin typeface="Suisse Int'l" panose="020B0804000000000000" pitchFamily="34"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16AAB91-AD3A-B166-1BE0-5B0A2060F5A1}"/>
              </a:ext>
            </a:extLst>
          </p:cNvPr>
          <p:cNvSpPr>
            <a:spLocks noGrp="1"/>
          </p:cNvSpPr>
          <p:nvPr>
            <p:ph sz="quarter" idx="4"/>
          </p:nvPr>
        </p:nvSpPr>
        <p:spPr>
          <a:xfrm>
            <a:off x="4572001" y="2571750"/>
            <a:ext cx="3780524" cy="1620226"/>
          </a:xfrm>
        </p:spPr>
        <p:txBody>
          <a:bodyPr rIns="0" bIns="0"/>
          <a:lstStyle>
            <a:lvl1pPr>
              <a:defRPr sz="1500" b="0" i="0">
                <a:solidFill>
                  <a:schemeClr val="bg1"/>
                </a:solidFill>
                <a:latin typeface="Suisse Int'l Book Italic" panose="020B0804000000000000" pitchFamily="34" charset="77"/>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13" name="Image 12">
            <a:extLst>
              <a:ext uri="{FF2B5EF4-FFF2-40B4-BE49-F238E27FC236}">
                <a16:creationId xmlns:a16="http://schemas.microsoft.com/office/drawing/2014/main" id="{21E1EB4E-7A8E-86A5-4BD0-3244F25261CF}"/>
              </a:ext>
            </a:extLst>
          </p:cNvPr>
          <p:cNvPicPr>
            <a:picLocks noChangeAspect="1"/>
          </p:cNvPicPr>
          <p:nvPr userDrawn="1"/>
        </p:nvPicPr>
        <p:blipFill>
          <a:blip r:embed="rId2"/>
          <a:stretch>
            <a:fillRect/>
          </a:stretch>
        </p:blipFill>
        <p:spPr>
          <a:xfrm>
            <a:off x="791475" y="4732050"/>
            <a:ext cx="540075" cy="203148"/>
          </a:xfrm>
          <a:prstGeom prst="rect">
            <a:avLst/>
          </a:prstGeom>
        </p:spPr>
      </p:pic>
      <p:sp>
        <p:nvSpPr>
          <p:cNvPr id="8" name="Espace réservé de la date 3">
            <a:extLst>
              <a:ext uri="{FF2B5EF4-FFF2-40B4-BE49-F238E27FC236}">
                <a16:creationId xmlns:a16="http://schemas.microsoft.com/office/drawing/2014/main" id="{4060E704-4C97-8BDA-5A9A-C71431B78009}"/>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bg1"/>
                </a:solidFill>
              </a:defRPr>
            </a:lvl1pPr>
          </a:lstStyle>
          <a:p>
            <a:fld id="{0C63D54B-1128-BC4D-8010-13DA7231E6C1}" type="datetime1">
              <a:rPr lang="fr-FR"/>
              <a:pPr/>
              <a:t>20/10/2025</a:t>
            </a:fld>
            <a:endParaRPr lang="fr-FR"/>
          </a:p>
        </p:txBody>
      </p:sp>
      <p:sp>
        <p:nvSpPr>
          <p:cNvPr id="9" name="Espace réservé du pied de page 4">
            <a:extLst>
              <a:ext uri="{FF2B5EF4-FFF2-40B4-BE49-F238E27FC236}">
                <a16:creationId xmlns:a16="http://schemas.microsoft.com/office/drawing/2014/main" id="{98FF46BA-7922-741D-EC53-3387C0AD8217}"/>
              </a:ext>
            </a:extLst>
          </p:cNvPr>
          <p:cNvSpPr>
            <a:spLocks noGrp="1"/>
          </p:cNvSpPr>
          <p:nvPr>
            <p:ph type="ftr" sz="quarter" idx="11"/>
          </p:nvPr>
        </p:nvSpPr>
        <p:spPr>
          <a:xfrm>
            <a:off x="3491850" y="4732050"/>
            <a:ext cx="3780525" cy="216030"/>
          </a:xfrm>
          <a:prstGeom prst="rect">
            <a:avLst/>
          </a:prstGeom>
        </p:spPr>
        <p:txBody>
          <a:bodyPr/>
          <a:lstStyle>
            <a:lvl1pPr>
              <a:defRPr sz="600">
                <a:solidFill>
                  <a:schemeClr val="bg1"/>
                </a:solidFill>
              </a:defRPr>
            </a:lvl1pPr>
          </a:lstStyle>
          <a:p>
            <a:endParaRPr lang="fr-FR"/>
          </a:p>
        </p:txBody>
      </p:sp>
      <p:sp>
        <p:nvSpPr>
          <p:cNvPr id="14" name="Espace réservé du numéro de diapositive 5">
            <a:extLst>
              <a:ext uri="{FF2B5EF4-FFF2-40B4-BE49-F238E27FC236}">
                <a16:creationId xmlns:a16="http://schemas.microsoft.com/office/drawing/2014/main" id="{A3C6E1D9-DE3E-366A-E99A-C813A9E12F64}"/>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bg1"/>
                </a:solidFill>
              </a:defRPr>
            </a:lvl1pPr>
          </a:lstStyle>
          <a:p>
            <a:fld id="{E6CAD5E5-E0F3-D04B-B195-3CA9E05C04F3}" type="slidenum">
              <a:rPr lang="fr-FR"/>
              <a:pPr/>
              <a:t>‹N°›</a:t>
            </a:fld>
            <a:endParaRPr lang="fr-FR"/>
          </a:p>
        </p:txBody>
      </p:sp>
      <p:pic>
        <p:nvPicPr>
          <p:cNvPr id="15" name="Image 14">
            <a:extLst>
              <a:ext uri="{FF2B5EF4-FFF2-40B4-BE49-F238E27FC236}">
                <a16:creationId xmlns:a16="http://schemas.microsoft.com/office/drawing/2014/main" id="{812D45CE-46AE-2FDF-2FC7-81EC8D4A1339}"/>
              </a:ext>
            </a:extLst>
          </p:cNvPr>
          <p:cNvPicPr>
            <a:picLocks noChangeAspect="1"/>
          </p:cNvPicPr>
          <p:nvPr userDrawn="1"/>
        </p:nvPicPr>
        <p:blipFill>
          <a:blip r:embed="rId3"/>
          <a:stretch>
            <a:fillRect/>
          </a:stretch>
        </p:blipFill>
        <p:spPr>
          <a:xfrm>
            <a:off x="791475" y="4732051"/>
            <a:ext cx="540075" cy="203147"/>
          </a:xfrm>
          <a:prstGeom prst="rect">
            <a:avLst/>
          </a:prstGeom>
        </p:spPr>
      </p:pic>
      <p:pic>
        <p:nvPicPr>
          <p:cNvPr id="12" name="Image 11">
            <a:extLst>
              <a:ext uri="{FF2B5EF4-FFF2-40B4-BE49-F238E27FC236}">
                <a16:creationId xmlns:a16="http://schemas.microsoft.com/office/drawing/2014/main" id="{22D3A94A-FFEC-7B02-957E-C22DD580212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1838" y="4732051"/>
            <a:ext cx="539350" cy="203147"/>
          </a:xfrm>
          <a:prstGeom prst="rect">
            <a:avLst/>
          </a:prstGeom>
        </p:spPr>
      </p:pic>
    </p:spTree>
    <p:extLst>
      <p:ext uri="{BB962C8B-B14F-4D97-AF65-F5344CB8AC3E}">
        <p14:creationId xmlns:p14="http://schemas.microsoft.com/office/powerpoint/2010/main" val="31609633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re seul">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27E259-CA1B-A983-F4AF-BD4BE030EF89}"/>
              </a:ext>
            </a:extLst>
          </p:cNvPr>
          <p:cNvSpPr>
            <a:spLocks noGrp="1"/>
          </p:cNvSpPr>
          <p:nvPr>
            <p:ph type="title"/>
          </p:nvPr>
        </p:nvSpPr>
        <p:spPr>
          <a:xfrm>
            <a:off x="791475" y="411450"/>
            <a:ext cx="7561050" cy="3780525"/>
          </a:xfrm>
          <a:prstGeom prst="rect">
            <a:avLst/>
          </a:prstGeom>
        </p:spPr>
        <p:txBody>
          <a:bodyPr lIns="0" tIns="0" rIns="0" bIns="0" anchor="t">
            <a:noAutofit/>
          </a:bodyPr>
          <a:lstStyle>
            <a:lvl1pPr>
              <a:defRPr>
                <a:solidFill>
                  <a:schemeClr val="bg1"/>
                </a:solidFill>
              </a:defRPr>
            </a:lvl1pPr>
          </a:lstStyle>
          <a:p>
            <a:r>
              <a:rPr lang="fr-FR"/>
              <a:t>Modifiez le style du titre</a:t>
            </a:r>
          </a:p>
        </p:txBody>
      </p:sp>
      <p:sp>
        <p:nvSpPr>
          <p:cNvPr id="4" name="Espace réservé de la date 3">
            <a:extLst>
              <a:ext uri="{FF2B5EF4-FFF2-40B4-BE49-F238E27FC236}">
                <a16:creationId xmlns:a16="http://schemas.microsoft.com/office/drawing/2014/main" id="{5F40232B-CEB1-3AB1-A529-5E2F8223F1B9}"/>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bg1"/>
                </a:solidFill>
              </a:defRPr>
            </a:lvl1pPr>
          </a:lstStyle>
          <a:p>
            <a:fld id="{0C63D54B-1128-BC4D-8010-13DA7231E6C1}" type="datetime1">
              <a:rPr lang="fr-FR"/>
              <a:pPr/>
              <a:t>20/10/2025</a:t>
            </a:fld>
            <a:endParaRPr lang="fr-FR"/>
          </a:p>
        </p:txBody>
      </p:sp>
      <p:sp>
        <p:nvSpPr>
          <p:cNvPr id="5" name="Espace réservé du pied de page 4">
            <a:extLst>
              <a:ext uri="{FF2B5EF4-FFF2-40B4-BE49-F238E27FC236}">
                <a16:creationId xmlns:a16="http://schemas.microsoft.com/office/drawing/2014/main" id="{0F84ED9D-1AFB-1FB7-4B83-886975DC681F}"/>
              </a:ext>
            </a:extLst>
          </p:cNvPr>
          <p:cNvSpPr>
            <a:spLocks noGrp="1"/>
          </p:cNvSpPr>
          <p:nvPr>
            <p:ph type="ftr" sz="quarter" idx="11"/>
          </p:nvPr>
        </p:nvSpPr>
        <p:spPr>
          <a:xfrm>
            <a:off x="3491850" y="4732050"/>
            <a:ext cx="3780525" cy="216030"/>
          </a:xfrm>
          <a:prstGeom prst="rect">
            <a:avLst/>
          </a:prstGeom>
        </p:spPr>
        <p:txBody>
          <a:bodyPr/>
          <a:lstStyle>
            <a:lvl1pPr>
              <a:defRPr sz="600">
                <a:solidFill>
                  <a:schemeClr val="bg1"/>
                </a:solidFill>
              </a:defRPr>
            </a:lvl1pPr>
          </a:lstStyle>
          <a:p>
            <a:endParaRPr lang="fr-FR"/>
          </a:p>
        </p:txBody>
      </p:sp>
      <p:sp>
        <p:nvSpPr>
          <p:cNvPr id="9" name="Espace réservé du numéro de diapositive 5">
            <a:extLst>
              <a:ext uri="{FF2B5EF4-FFF2-40B4-BE49-F238E27FC236}">
                <a16:creationId xmlns:a16="http://schemas.microsoft.com/office/drawing/2014/main" id="{26793115-ADC3-AC04-8EE5-CA4C1B5A806B}"/>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bg1"/>
                </a:solidFill>
              </a:defRPr>
            </a:lvl1pPr>
          </a:lstStyle>
          <a:p>
            <a:fld id="{E6CAD5E5-E0F3-D04B-B195-3CA9E05C04F3}" type="slidenum">
              <a:rPr lang="fr-FR"/>
              <a:pPr/>
              <a:t>‹N°›</a:t>
            </a:fld>
            <a:endParaRPr lang="fr-FR"/>
          </a:p>
        </p:txBody>
      </p:sp>
      <p:pic>
        <p:nvPicPr>
          <p:cNvPr id="10" name="Image 9">
            <a:extLst>
              <a:ext uri="{FF2B5EF4-FFF2-40B4-BE49-F238E27FC236}">
                <a16:creationId xmlns:a16="http://schemas.microsoft.com/office/drawing/2014/main" id="{05B23D8D-0B38-9110-8D36-DCAE345456B2}"/>
              </a:ext>
            </a:extLst>
          </p:cNvPr>
          <p:cNvPicPr>
            <a:picLocks noChangeAspect="1"/>
          </p:cNvPicPr>
          <p:nvPr userDrawn="1"/>
        </p:nvPicPr>
        <p:blipFill>
          <a:blip r:embed="rId2"/>
          <a:stretch>
            <a:fillRect/>
          </a:stretch>
        </p:blipFill>
        <p:spPr>
          <a:xfrm>
            <a:off x="791475" y="4732051"/>
            <a:ext cx="540075" cy="203147"/>
          </a:xfrm>
          <a:prstGeom prst="rect">
            <a:avLst/>
          </a:prstGeom>
        </p:spPr>
      </p:pic>
      <p:pic>
        <p:nvPicPr>
          <p:cNvPr id="7" name="Image 6">
            <a:extLst>
              <a:ext uri="{FF2B5EF4-FFF2-40B4-BE49-F238E27FC236}">
                <a16:creationId xmlns:a16="http://schemas.microsoft.com/office/drawing/2014/main" id="{22D3A94A-FFEC-7B02-957E-C22DD58021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1838" y="4732051"/>
            <a:ext cx="539350" cy="203147"/>
          </a:xfrm>
          <a:prstGeom prst="rect">
            <a:avLst/>
          </a:prstGeom>
        </p:spPr>
      </p:pic>
    </p:spTree>
    <p:extLst>
      <p:ext uri="{BB962C8B-B14F-4D97-AF65-F5344CB8AC3E}">
        <p14:creationId xmlns:p14="http://schemas.microsoft.com/office/powerpoint/2010/main" val="3532662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re seul - 2">
    <p:bg>
      <p:bgPr>
        <a:solidFill>
          <a:schemeClr val="accent1"/>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8C6AA016-EDC2-DBE1-39FA-2E4E7CBD034D}"/>
              </a:ext>
            </a:extLst>
          </p:cNvPr>
          <p:cNvPicPr>
            <a:picLocks noChangeAspect="1"/>
          </p:cNvPicPr>
          <p:nvPr userDrawn="1"/>
        </p:nvPicPr>
        <p:blipFill>
          <a:blip r:embed="rId2">
            <a:alphaModFix amt="10000"/>
          </a:blip>
          <a:stretch>
            <a:fillRect/>
          </a:stretch>
        </p:blipFill>
        <p:spPr>
          <a:xfrm>
            <a:off x="5427000" y="-128625"/>
            <a:ext cx="4527719" cy="6451998"/>
          </a:xfrm>
          <a:prstGeom prst="rect">
            <a:avLst/>
          </a:prstGeom>
        </p:spPr>
      </p:pic>
      <p:sp>
        <p:nvSpPr>
          <p:cNvPr id="2" name="Titre 1">
            <a:extLst>
              <a:ext uri="{FF2B5EF4-FFF2-40B4-BE49-F238E27FC236}">
                <a16:creationId xmlns:a16="http://schemas.microsoft.com/office/drawing/2014/main" id="{1E27E259-CA1B-A983-F4AF-BD4BE030EF89}"/>
              </a:ext>
            </a:extLst>
          </p:cNvPr>
          <p:cNvSpPr>
            <a:spLocks noGrp="1"/>
          </p:cNvSpPr>
          <p:nvPr>
            <p:ph type="title" hasCustomPrompt="1"/>
          </p:nvPr>
        </p:nvSpPr>
        <p:spPr>
          <a:xfrm>
            <a:off x="791475" y="411450"/>
            <a:ext cx="7561050" cy="2700375"/>
          </a:xfrm>
          <a:prstGeom prst="rect">
            <a:avLst/>
          </a:prstGeom>
        </p:spPr>
        <p:txBody>
          <a:bodyPr lIns="0" tIns="0" rIns="0" bIns="0" anchor="t">
            <a:noAutofit/>
          </a:bodyPr>
          <a:lstStyle>
            <a:lvl1pPr>
              <a:defRPr>
                <a:solidFill>
                  <a:schemeClr val="bg1"/>
                </a:solidFill>
              </a:defRPr>
            </a:lvl1pPr>
          </a:lstStyle>
          <a:p>
            <a:r>
              <a:rPr lang="fr-FR"/>
              <a:t>Modifiez le style du titre</a:t>
            </a:r>
            <a:br>
              <a:rPr lang="fr-FR"/>
            </a:br>
            <a:endParaRPr lang="fr-FR"/>
          </a:p>
        </p:txBody>
      </p:sp>
      <p:sp>
        <p:nvSpPr>
          <p:cNvPr id="6" name="Espace réservé de la date 3">
            <a:extLst>
              <a:ext uri="{FF2B5EF4-FFF2-40B4-BE49-F238E27FC236}">
                <a16:creationId xmlns:a16="http://schemas.microsoft.com/office/drawing/2014/main" id="{00AD7869-6D36-9861-50CA-4374ACF56B6D}"/>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bg1"/>
                </a:solidFill>
              </a:defRPr>
            </a:lvl1pPr>
          </a:lstStyle>
          <a:p>
            <a:fld id="{0C63D54B-1128-BC4D-8010-13DA7231E6C1}" type="datetime1">
              <a:rPr lang="fr-FR"/>
              <a:pPr/>
              <a:t>20/10/2025</a:t>
            </a:fld>
            <a:endParaRPr lang="fr-FR"/>
          </a:p>
        </p:txBody>
      </p:sp>
      <p:sp>
        <p:nvSpPr>
          <p:cNvPr id="7" name="Espace réservé du pied de page 4">
            <a:extLst>
              <a:ext uri="{FF2B5EF4-FFF2-40B4-BE49-F238E27FC236}">
                <a16:creationId xmlns:a16="http://schemas.microsoft.com/office/drawing/2014/main" id="{1CEBB0A5-4633-AEF7-18CE-CE58AD1D8E7B}"/>
              </a:ext>
            </a:extLst>
          </p:cNvPr>
          <p:cNvSpPr>
            <a:spLocks noGrp="1"/>
          </p:cNvSpPr>
          <p:nvPr>
            <p:ph type="ftr" sz="quarter" idx="11"/>
          </p:nvPr>
        </p:nvSpPr>
        <p:spPr>
          <a:xfrm>
            <a:off x="3491850" y="4732050"/>
            <a:ext cx="2160300" cy="216030"/>
          </a:xfrm>
          <a:prstGeom prst="rect">
            <a:avLst/>
          </a:prstGeom>
        </p:spPr>
        <p:txBody>
          <a:bodyPr/>
          <a:lstStyle>
            <a:lvl1pPr>
              <a:defRPr sz="600">
                <a:solidFill>
                  <a:schemeClr val="bg1"/>
                </a:solidFill>
              </a:defRPr>
            </a:lvl1pPr>
          </a:lstStyle>
          <a:p>
            <a:endParaRPr lang="fr-FR"/>
          </a:p>
        </p:txBody>
      </p:sp>
      <p:sp>
        <p:nvSpPr>
          <p:cNvPr id="8" name="Espace réservé du numéro de diapositive 5">
            <a:extLst>
              <a:ext uri="{FF2B5EF4-FFF2-40B4-BE49-F238E27FC236}">
                <a16:creationId xmlns:a16="http://schemas.microsoft.com/office/drawing/2014/main" id="{2F15564E-6EFB-A943-62CA-10F994DC6C0E}"/>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bg1"/>
                </a:solidFill>
              </a:defRPr>
            </a:lvl1pPr>
          </a:lstStyle>
          <a:p>
            <a:fld id="{E6CAD5E5-E0F3-D04B-B195-3CA9E05C04F3}" type="slidenum">
              <a:rPr lang="fr-FR"/>
              <a:pPr/>
              <a:t>‹N°›</a:t>
            </a:fld>
            <a:endParaRPr lang="fr-FR"/>
          </a:p>
        </p:txBody>
      </p:sp>
      <p:pic>
        <p:nvPicPr>
          <p:cNvPr id="3" name="Image 2">
            <a:extLst>
              <a:ext uri="{FF2B5EF4-FFF2-40B4-BE49-F238E27FC236}">
                <a16:creationId xmlns:a16="http://schemas.microsoft.com/office/drawing/2014/main" id="{C574093E-2A4F-C42C-EAEA-F072156ED8EB}"/>
              </a:ext>
            </a:extLst>
          </p:cNvPr>
          <p:cNvPicPr>
            <a:picLocks noChangeAspect="1"/>
          </p:cNvPicPr>
          <p:nvPr userDrawn="1"/>
        </p:nvPicPr>
        <p:blipFill>
          <a:blip r:embed="rId3"/>
          <a:stretch>
            <a:fillRect/>
          </a:stretch>
        </p:blipFill>
        <p:spPr>
          <a:xfrm>
            <a:off x="791475" y="4732051"/>
            <a:ext cx="540075" cy="203147"/>
          </a:xfrm>
          <a:prstGeom prst="rect">
            <a:avLst/>
          </a:prstGeom>
        </p:spPr>
      </p:pic>
      <p:sp>
        <p:nvSpPr>
          <p:cNvPr id="9" name="Espace réservé du texte 8">
            <a:extLst>
              <a:ext uri="{FF2B5EF4-FFF2-40B4-BE49-F238E27FC236}">
                <a16:creationId xmlns:a16="http://schemas.microsoft.com/office/drawing/2014/main" id="{961D3190-0E58-EC02-990E-F43B56DD4AE2}"/>
              </a:ext>
            </a:extLst>
          </p:cNvPr>
          <p:cNvSpPr>
            <a:spLocks noGrp="1"/>
          </p:cNvSpPr>
          <p:nvPr>
            <p:ph type="body" sz="quarter" idx="13"/>
          </p:nvPr>
        </p:nvSpPr>
        <p:spPr>
          <a:xfrm>
            <a:off x="791766" y="3651648"/>
            <a:ext cx="7560469" cy="540544"/>
          </a:xfrm>
        </p:spPr>
        <p:txBody>
          <a:bodyPr rIns="0" bIns="0"/>
          <a:lstStyle>
            <a:lvl1pPr marL="0" indent="0">
              <a:buNone/>
              <a:defRPr sz="1200" b="1" i="0">
                <a:solidFill>
                  <a:schemeClr val="bg1"/>
                </a:solidFill>
                <a:latin typeface="Suisse Int'l Semi Bold" panose="020B0804000000000000" pitchFamily="34" charset="77"/>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fr-FR"/>
              <a:t>Cliquez pour modifier les styles du texte du masque</a:t>
            </a:r>
          </a:p>
        </p:txBody>
      </p:sp>
      <p:pic>
        <p:nvPicPr>
          <p:cNvPr id="10" name="Image 9">
            <a:extLst>
              <a:ext uri="{FF2B5EF4-FFF2-40B4-BE49-F238E27FC236}">
                <a16:creationId xmlns:a16="http://schemas.microsoft.com/office/drawing/2014/main" id="{22D3A94A-FFEC-7B02-957E-C22DD580212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1838" y="4690861"/>
            <a:ext cx="539350" cy="203147"/>
          </a:xfrm>
          <a:prstGeom prst="rect">
            <a:avLst/>
          </a:prstGeom>
        </p:spPr>
      </p:pic>
    </p:spTree>
    <p:extLst>
      <p:ext uri="{BB962C8B-B14F-4D97-AF65-F5344CB8AC3E}">
        <p14:creationId xmlns:p14="http://schemas.microsoft.com/office/powerpoint/2010/main" val="20557358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itation">
    <p:bg>
      <p:bgPr>
        <a:solidFill>
          <a:schemeClr val="accent1"/>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8C6AA016-EDC2-DBE1-39FA-2E4E7CBD034D}"/>
              </a:ext>
            </a:extLst>
          </p:cNvPr>
          <p:cNvPicPr>
            <a:picLocks noChangeAspect="1"/>
          </p:cNvPicPr>
          <p:nvPr userDrawn="1"/>
        </p:nvPicPr>
        <p:blipFill>
          <a:blip r:embed="rId2">
            <a:alphaModFix/>
          </a:blip>
          <a:stretch>
            <a:fillRect/>
          </a:stretch>
        </p:blipFill>
        <p:spPr>
          <a:xfrm>
            <a:off x="5427000" y="-128625"/>
            <a:ext cx="4527719" cy="6451998"/>
          </a:xfrm>
          <a:prstGeom prst="rect">
            <a:avLst/>
          </a:prstGeom>
        </p:spPr>
      </p:pic>
      <p:sp>
        <p:nvSpPr>
          <p:cNvPr id="2" name="Titre 1">
            <a:extLst>
              <a:ext uri="{FF2B5EF4-FFF2-40B4-BE49-F238E27FC236}">
                <a16:creationId xmlns:a16="http://schemas.microsoft.com/office/drawing/2014/main" id="{1E27E259-CA1B-A983-F4AF-BD4BE030EF89}"/>
              </a:ext>
            </a:extLst>
          </p:cNvPr>
          <p:cNvSpPr>
            <a:spLocks noGrp="1"/>
          </p:cNvSpPr>
          <p:nvPr>
            <p:ph type="title" hasCustomPrompt="1"/>
          </p:nvPr>
        </p:nvSpPr>
        <p:spPr>
          <a:xfrm>
            <a:off x="791475" y="411450"/>
            <a:ext cx="4860675" cy="2700375"/>
          </a:xfrm>
          <a:prstGeom prst="rect">
            <a:avLst/>
          </a:prstGeom>
        </p:spPr>
        <p:txBody>
          <a:bodyPr lIns="0" tIns="0" rIns="0" bIns="0" anchor="t">
            <a:noAutofit/>
          </a:bodyPr>
          <a:lstStyle>
            <a:lvl1pPr>
              <a:defRPr>
                <a:solidFill>
                  <a:schemeClr val="bg1"/>
                </a:solidFill>
              </a:defRPr>
            </a:lvl1pPr>
          </a:lstStyle>
          <a:p>
            <a:r>
              <a:rPr lang="fr-FR"/>
              <a:t>Modifiez le style du titre</a:t>
            </a:r>
            <a:br>
              <a:rPr lang="fr-FR"/>
            </a:br>
            <a:endParaRPr lang="fr-FR"/>
          </a:p>
        </p:txBody>
      </p:sp>
      <p:sp>
        <p:nvSpPr>
          <p:cNvPr id="6" name="Espace réservé de la date 3">
            <a:extLst>
              <a:ext uri="{FF2B5EF4-FFF2-40B4-BE49-F238E27FC236}">
                <a16:creationId xmlns:a16="http://schemas.microsoft.com/office/drawing/2014/main" id="{00AD7869-6D36-9861-50CA-4374ACF56B6D}"/>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bg1"/>
                </a:solidFill>
              </a:defRPr>
            </a:lvl1pPr>
          </a:lstStyle>
          <a:p>
            <a:fld id="{0C63D54B-1128-BC4D-8010-13DA7231E6C1}" type="datetime1">
              <a:rPr lang="fr-FR"/>
              <a:pPr/>
              <a:t>20/10/2025</a:t>
            </a:fld>
            <a:endParaRPr lang="fr-FR"/>
          </a:p>
        </p:txBody>
      </p:sp>
      <p:sp>
        <p:nvSpPr>
          <p:cNvPr id="7" name="Espace réservé du pied de page 4">
            <a:extLst>
              <a:ext uri="{FF2B5EF4-FFF2-40B4-BE49-F238E27FC236}">
                <a16:creationId xmlns:a16="http://schemas.microsoft.com/office/drawing/2014/main" id="{1CEBB0A5-4633-AEF7-18CE-CE58AD1D8E7B}"/>
              </a:ext>
            </a:extLst>
          </p:cNvPr>
          <p:cNvSpPr>
            <a:spLocks noGrp="1"/>
          </p:cNvSpPr>
          <p:nvPr>
            <p:ph type="ftr" sz="quarter" idx="11"/>
          </p:nvPr>
        </p:nvSpPr>
        <p:spPr>
          <a:xfrm>
            <a:off x="3491850" y="4732050"/>
            <a:ext cx="2160300" cy="216030"/>
          </a:xfrm>
          <a:prstGeom prst="rect">
            <a:avLst/>
          </a:prstGeom>
        </p:spPr>
        <p:txBody>
          <a:bodyPr/>
          <a:lstStyle>
            <a:lvl1pPr>
              <a:defRPr sz="600">
                <a:solidFill>
                  <a:schemeClr val="bg1"/>
                </a:solidFill>
              </a:defRPr>
            </a:lvl1pPr>
          </a:lstStyle>
          <a:p>
            <a:endParaRPr lang="fr-FR"/>
          </a:p>
        </p:txBody>
      </p:sp>
      <p:sp>
        <p:nvSpPr>
          <p:cNvPr id="8" name="Espace réservé du numéro de diapositive 5">
            <a:extLst>
              <a:ext uri="{FF2B5EF4-FFF2-40B4-BE49-F238E27FC236}">
                <a16:creationId xmlns:a16="http://schemas.microsoft.com/office/drawing/2014/main" id="{2F15564E-6EFB-A943-62CA-10F994DC6C0E}"/>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bg1"/>
                </a:solidFill>
              </a:defRPr>
            </a:lvl1pPr>
          </a:lstStyle>
          <a:p>
            <a:fld id="{E6CAD5E5-E0F3-D04B-B195-3CA9E05C04F3}" type="slidenum">
              <a:rPr lang="fr-FR"/>
              <a:pPr/>
              <a:t>‹N°›</a:t>
            </a:fld>
            <a:endParaRPr lang="fr-FR"/>
          </a:p>
        </p:txBody>
      </p:sp>
      <p:pic>
        <p:nvPicPr>
          <p:cNvPr id="3" name="Image 2">
            <a:extLst>
              <a:ext uri="{FF2B5EF4-FFF2-40B4-BE49-F238E27FC236}">
                <a16:creationId xmlns:a16="http://schemas.microsoft.com/office/drawing/2014/main" id="{C574093E-2A4F-C42C-EAEA-F072156ED8EB}"/>
              </a:ext>
            </a:extLst>
          </p:cNvPr>
          <p:cNvPicPr>
            <a:picLocks noChangeAspect="1"/>
          </p:cNvPicPr>
          <p:nvPr userDrawn="1"/>
        </p:nvPicPr>
        <p:blipFill>
          <a:blip r:embed="rId3"/>
          <a:stretch>
            <a:fillRect/>
          </a:stretch>
        </p:blipFill>
        <p:spPr>
          <a:xfrm>
            <a:off x="791475" y="4732051"/>
            <a:ext cx="540075" cy="203147"/>
          </a:xfrm>
          <a:prstGeom prst="rect">
            <a:avLst/>
          </a:prstGeom>
        </p:spPr>
      </p:pic>
      <p:sp>
        <p:nvSpPr>
          <p:cNvPr id="9" name="Espace réservé du texte 8">
            <a:extLst>
              <a:ext uri="{FF2B5EF4-FFF2-40B4-BE49-F238E27FC236}">
                <a16:creationId xmlns:a16="http://schemas.microsoft.com/office/drawing/2014/main" id="{961D3190-0E58-EC02-990E-F43B56DD4AE2}"/>
              </a:ext>
            </a:extLst>
          </p:cNvPr>
          <p:cNvSpPr>
            <a:spLocks noGrp="1"/>
          </p:cNvSpPr>
          <p:nvPr>
            <p:ph type="body" sz="quarter" idx="13"/>
          </p:nvPr>
        </p:nvSpPr>
        <p:spPr>
          <a:xfrm>
            <a:off x="791767" y="3651648"/>
            <a:ext cx="4860383" cy="540544"/>
          </a:xfrm>
        </p:spPr>
        <p:txBody>
          <a:bodyPr rIns="0" bIns="0"/>
          <a:lstStyle>
            <a:lvl1pPr marL="0" indent="0">
              <a:buNone/>
              <a:defRPr sz="1200" b="1" i="0">
                <a:solidFill>
                  <a:schemeClr val="bg1"/>
                </a:solidFill>
                <a:latin typeface="Suisse Int'l Semi Bold" panose="020B0804000000000000" pitchFamily="34" charset="77"/>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fr-FR"/>
              <a:t>Cliquez pour modifier les styles du texte du masque</a:t>
            </a:r>
          </a:p>
        </p:txBody>
      </p:sp>
      <p:pic>
        <p:nvPicPr>
          <p:cNvPr id="10" name="Image 9">
            <a:extLst>
              <a:ext uri="{FF2B5EF4-FFF2-40B4-BE49-F238E27FC236}">
                <a16:creationId xmlns:a16="http://schemas.microsoft.com/office/drawing/2014/main" id="{22D3A94A-FFEC-7B02-957E-C22DD580212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1838" y="4732051"/>
            <a:ext cx="539350" cy="203147"/>
          </a:xfrm>
          <a:prstGeom prst="rect">
            <a:avLst/>
          </a:prstGeom>
        </p:spPr>
      </p:pic>
    </p:spTree>
    <p:extLst>
      <p:ext uri="{BB962C8B-B14F-4D97-AF65-F5344CB8AC3E}">
        <p14:creationId xmlns:p14="http://schemas.microsoft.com/office/powerpoint/2010/main" val="5041840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Vide">
    <p:bg>
      <p:bgPr>
        <a:solidFill>
          <a:schemeClr val="accent1"/>
        </a:solid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166671BC-0410-6218-87D6-4673B9326BE9}"/>
              </a:ext>
            </a:extLst>
          </p:cNvPr>
          <p:cNvPicPr>
            <a:picLocks noChangeAspect="1"/>
          </p:cNvPicPr>
          <p:nvPr userDrawn="1"/>
        </p:nvPicPr>
        <p:blipFill>
          <a:blip r:embed="rId2"/>
          <a:stretch>
            <a:fillRect/>
          </a:stretch>
        </p:blipFill>
        <p:spPr>
          <a:xfrm>
            <a:off x="791475" y="4732050"/>
            <a:ext cx="540075" cy="203148"/>
          </a:xfrm>
          <a:prstGeom prst="rect">
            <a:avLst/>
          </a:prstGeom>
        </p:spPr>
      </p:pic>
      <p:sp>
        <p:nvSpPr>
          <p:cNvPr id="5" name="Espace réservé de la date 3">
            <a:extLst>
              <a:ext uri="{FF2B5EF4-FFF2-40B4-BE49-F238E27FC236}">
                <a16:creationId xmlns:a16="http://schemas.microsoft.com/office/drawing/2014/main" id="{7EFF4A00-104D-FA44-36E8-72B47327DEA7}"/>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bg1"/>
                </a:solidFill>
              </a:defRPr>
            </a:lvl1pPr>
          </a:lstStyle>
          <a:p>
            <a:fld id="{0C63D54B-1128-BC4D-8010-13DA7231E6C1}" type="datetime1">
              <a:rPr lang="fr-FR"/>
              <a:pPr/>
              <a:t>20/10/2025</a:t>
            </a:fld>
            <a:endParaRPr lang="fr-FR"/>
          </a:p>
        </p:txBody>
      </p:sp>
      <p:sp>
        <p:nvSpPr>
          <p:cNvPr id="6" name="Espace réservé du pied de page 4">
            <a:extLst>
              <a:ext uri="{FF2B5EF4-FFF2-40B4-BE49-F238E27FC236}">
                <a16:creationId xmlns:a16="http://schemas.microsoft.com/office/drawing/2014/main" id="{A6B463DC-5226-3156-494B-4A512ACA48D5}"/>
              </a:ext>
            </a:extLst>
          </p:cNvPr>
          <p:cNvSpPr>
            <a:spLocks noGrp="1"/>
          </p:cNvSpPr>
          <p:nvPr>
            <p:ph type="ftr" sz="quarter" idx="11"/>
          </p:nvPr>
        </p:nvSpPr>
        <p:spPr>
          <a:xfrm>
            <a:off x="3491850" y="4732050"/>
            <a:ext cx="3780525" cy="216030"/>
          </a:xfrm>
          <a:prstGeom prst="rect">
            <a:avLst/>
          </a:prstGeom>
        </p:spPr>
        <p:txBody>
          <a:bodyPr/>
          <a:lstStyle>
            <a:lvl1pPr>
              <a:defRPr sz="600">
                <a:solidFill>
                  <a:schemeClr val="bg1"/>
                </a:solidFill>
              </a:defRPr>
            </a:lvl1pPr>
          </a:lstStyle>
          <a:p>
            <a:endParaRPr lang="fr-FR"/>
          </a:p>
        </p:txBody>
      </p:sp>
      <p:sp>
        <p:nvSpPr>
          <p:cNvPr id="7" name="Espace réservé du numéro de diapositive 5">
            <a:extLst>
              <a:ext uri="{FF2B5EF4-FFF2-40B4-BE49-F238E27FC236}">
                <a16:creationId xmlns:a16="http://schemas.microsoft.com/office/drawing/2014/main" id="{E58EB97D-69A1-78FC-DAFA-941D1C238CAD}"/>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bg1"/>
                </a:solidFill>
              </a:defRPr>
            </a:lvl1pPr>
          </a:lstStyle>
          <a:p>
            <a:fld id="{E6CAD5E5-E0F3-D04B-B195-3CA9E05C04F3}" type="slidenum">
              <a:rPr lang="fr-FR"/>
              <a:pPr/>
              <a:t>‹N°›</a:t>
            </a:fld>
            <a:endParaRPr lang="fr-FR"/>
          </a:p>
        </p:txBody>
      </p:sp>
      <p:pic>
        <p:nvPicPr>
          <p:cNvPr id="10" name="Image 9">
            <a:extLst>
              <a:ext uri="{FF2B5EF4-FFF2-40B4-BE49-F238E27FC236}">
                <a16:creationId xmlns:a16="http://schemas.microsoft.com/office/drawing/2014/main" id="{8364533E-99D4-062A-42BC-FA195164955E}"/>
              </a:ext>
            </a:extLst>
          </p:cNvPr>
          <p:cNvPicPr>
            <a:picLocks noChangeAspect="1"/>
          </p:cNvPicPr>
          <p:nvPr userDrawn="1"/>
        </p:nvPicPr>
        <p:blipFill>
          <a:blip r:embed="rId3"/>
          <a:stretch>
            <a:fillRect/>
          </a:stretch>
        </p:blipFill>
        <p:spPr>
          <a:xfrm>
            <a:off x="791475" y="4732051"/>
            <a:ext cx="540075" cy="203147"/>
          </a:xfrm>
          <a:prstGeom prst="rect">
            <a:avLst/>
          </a:prstGeom>
        </p:spPr>
      </p:pic>
      <p:pic>
        <p:nvPicPr>
          <p:cNvPr id="9" name="Image 8">
            <a:extLst>
              <a:ext uri="{FF2B5EF4-FFF2-40B4-BE49-F238E27FC236}">
                <a16:creationId xmlns:a16="http://schemas.microsoft.com/office/drawing/2014/main" id="{22D3A94A-FFEC-7B02-957E-C22DD580212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1838" y="4732051"/>
            <a:ext cx="539350" cy="203147"/>
          </a:xfrm>
          <a:prstGeom prst="rect">
            <a:avLst/>
          </a:prstGeom>
        </p:spPr>
      </p:pic>
    </p:spTree>
    <p:extLst>
      <p:ext uri="{BB962C8B-B14F-4D97-AF65-F5344CB8AC3E}">
        <p14:creationId xmlns:p14="http://schemas.microsoft.com/office/powerpoint/2010/main" val="14429985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Vide - 2">
    <p:bg>
      <p:bgPr>
        <a:solidFill>
          <a:schemeClr val="accent1"/>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FB791723-EE92-5E60-C952-8C6CED20B632}"/>
              </a:ext>
            </a:extLst>
          </p:cNvPr>
          <p:cNvPicPr>
            <a:picLocks noChangeAspect="1"/>
          </p:cNvPicPr>
          <p:nvPr userDrawn="1"/>
        </p:nvPicPr>
        <p:blipFill>
          <a:blip r:embed="rId2">
            <a:alphaModFix amt="10000"/>
          </a:blip>
          <a:stretch>
            <a:fillRect/>
          </a:stretch>
        </p:blipFill>
        <p:spPr>
          <a:xfrm>
            <a:off x="5427000" y="-128625"/>
            <a:ext cx="4527719" cy="6451998"/>
          </a:xfrm>
          <a:prstGeom prst="rect">
            <a:avLst/>
          </a:prstGeom>
        </p:spPr>
      </p:pic>
      <p:pic>
        <p:nvPicPr>
          <p:cNvPr id="8" name="Image 7">
            <a:extLst>
              <a:ext uri="{FF2B5EF4-FFF2-40B4-BE49-F238E27FC236}">
                <a16:creationId xmlns:a16="http://schemas.microsoft.com/office/drawing/2014/main" id="{166671BC-0410-6218-87D6-4673B9326BE9}"/>
              </a:ext>
            </a:extLst>
          </p:cNvPr>
          <p:cNvPicPr>
            <a:picLocks noChangeAspect="1"/>
          </p:cNvPicPr>
          <p:nvPr userDrawn="1"/>
        </p:nvPicPr>
        <p:blipFill>
          <a:blip r:embed="rId3"/>
          <a:stretch>
            <a:fillRect/>
          </a:stretch>
        </p:blipFill>
        <p:spPr>
          <a:xfrm>
            <a:off x="791475" y="4732050"/>
            <a:ext cx="540075" cy="203148"/>
          </a:xfrm>
          <a:prstGeom prst="rect">
            <a:avLst/>
          </a:prstGeom>
        </p:spPr>
      </p:pic>
      <p:sp>
        <p:nvSpPr>
          <p:cNvPr id="2" name="Espace réservé de la date 3">
            <a:extLst>
              <a:ext uri="{FF2B5EF4-FFF2-40B4-BE49-F238E27FC236}">
                <a16:creationId xmlns:a16="http://schemas.microsoft.com/office/drawing/2014/main" id="{D905D1D5-3821-C24C-5733-5BA600A0FAE5}"/>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bg1"/>
                </a:solidFill>
              </a:defRPr>
            </a:lvl1pPr>
          </a:lstStyle>
          <a:p>
            <a:fld id="{0C63D54B-1128-BC4D-8010-13DA7231E6C1}" type="datetime1">
              <a:rPr lang="fr-FR"/>
              <a:pPr/>
              <a:t>20/10/2025</a:t>
            </a:fld>
            <a:endParaRPr lang="fr-FR"/>
          </a:p>
        </p:txBody>
      </p:sp>
      <p:sp>
        <p:nvSpPr>
          <p:cNvPr id="3" name="Espace réservé du pied de page 4">
            <a:extLst>
              <a:ext uri="{FF2B5EF4-FFF2-40B4-BE49-F238E27FC236}">
                <a16:creationId xmlns:a16="http://schemas.microsoft.com/office/drawing/2014/main" id="{2F502C7E-4BD4-B7F9-6F28-2214A1BB6D5D}"/>
              </a:ext>
            </a:extLst>
          </p:cNvPr>
          <p:cNvSpPr>
            <a:spLocks noGrp="1"/>
          </p:cNvSpPr>
          <p:nvPr>
            <p:ph type="ftr" sz="quarter" idx="11"/>
          </p:nvPr>
        </p:nvSpPr>
        <p:spPr>
          <a:xfrm>
            <a:off x="3491850" y="4732050"/>
            <a:ext cx="2160300" cy="216030"/>
          </a:xfrm>
          <a:prstGeom prst="rect">
            <a:avLst/>
          </a:prstGeom>
        </p:spPr>
        <p:txBody>
          <a:bodyPr/>
          <a:lstStyle>
            <a:lvl1pPr>
              <a:defRPr sz="600">
                <a:solidFill>
                  <a:schemeClr val="bg1"/>
                </a:solidFill>
              </a:defRPr>
            </a:lvl1pPr>
          </a:lstStyle>
          <a:p>
            <a:endParaRPr lang="fr-FR"/>
          </a:p>
        </p:txBody>
      </p:sp>
      <p:sp>
        <p:nvSpPr>
          <p:cNvPr id="4" name="Espace réservé du numéro de diapositive 5">
            <a:extLst>
              <a:ext uri="{FF2B5EF4-FFF2-40B4-BE49-F238E27FC236}">
                <a16:creationId xmlns:a16="http://schemas.microsoft.com/office/drawing/2014/main" id="{4CFBA15C-1CBE-39ED-9785-A89D485784E8}"/>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bg1"/>
                </a:solidFill>
              </a:defRPr>
            </a:lvl1pPr>
          </a:lstStyle>
          <a:p>
            <a:fld id="{E6CAD5E5-E0F3-D04B-B195-3CA9E05C04F3}" type="slidenum">
              <a:rPr lang="fr-FR"/>
              <a:pPr/>
              <a:t>‹N°›</a:t>
            </a:fld>
            <a:endParaRPr lang="fr-FR"/>
          </a:p>
        </p:txBody>
      </p:sp>
      <p:pic>
        <p:nvPicPr>
          <p:cNvPr id="9" name="Image 8">
            <a:extLst>
              <a:ext uri="{FF2B5EF4-FFF2-40B4-BE49-F238E27FC236}">
                <a16:creationId xmlns:a16="http://schemas.microsoft.com/office/drawing/2014/main" id="{FEA4208D-FBD2-C1D2-C99E-69850BC112C6}"/>
              </a:ext>
            </a:extLst>
          </p:cNvPr>
          <p:cNvPicPr>
            <a:picLocks noChangeAspect="1"/>
          </p:cNvPicPr>
          <p:nvPr userDrawn="1"/>
        </p:nvPicPr>
        <p:blipFill>
          <a:blip r:embed="rId4"/>
          <a:stretch>
            <a:fillRect/>
          </a:stretch>
        </p:blipFill>
        <p:spPr>
          <a:xfrm>
            <a:off x="791475" y="4732051"/>
            <a:ext cx="540075" cy="203147"/>
          </a:xfrm>
          <a:prstGeom prst="rect">
            <a:avLst/>
          </a:prstGeom>
        </p:spPr>
      </p:pic>
      <p:pic>
        <p:nvPicPr>
          <p:cNvPr id="10" name="Image 9">
            <a:extLst>
              <a:ext uri="{FF2B5EF4-FFF2-40B4-BE49-F238E27FC236}">
                <a16:creationId xmlns:a16="http://schemas.microsoft.com/office/drawing/2014/main" id="{22D3A94A-FFEC-7B02-957E-C22DD580212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1838" y="4732051"/>
            <a:ext cx="539350" cy="203147"/>
          </a:xfrm>
          <a:prstGeom prst="rect">
            <a:avLst/>
          </a:prstGeom>
        </p:spPr>
      </p:pic>
    </p:spTree>
    <p:extLst>
      <p:ext uri="{BB962C8B-B14F-4D97-AF65-F5344CB8AC3E}">
        <p14:creationId xmlns:p14="http://schemas.microsoft.com/office/powerpoint/2010/main" val="3006202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 2">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94351B-771D-3048-7746-9BAD379F9682}"/>
              </a:ext>
            </a:extLst>
          </p:cNvPr>
          <p:cNvSpPr>
            <a:spLocks noGrp="1"/>
          </p:cNvSpPr>
          <p:nvPr>
            <p:ph type="title"/>
          </p:nvPr>
        </p:nvSpPr>
        <p:spPr>
          <a:xfrm>
            <a:off x="791475" y="411450"/>
            <a:ext cx="4860675" cy="1620225"/>
          </a:xfrm>
          <a:prstGeom prst="rect">
            <a:avLst/>
          </a:prstGeom>
        </p:spPr>
        <p:txBody>
          <a:bodyPr lIns="0" tIns="0" rIns="0" bIns="0">
            <a:noAutofit/>
          </a:bodyPr>
          <a:lstStyle>
            <a:lvl1pPr>
              <a:defRPr>
                <a:solidFill>
                  <a:schemeClr val="accent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498B133-07AA-65C2-8C55-EDCBDE6828A4}"/>
              </a:ext>
            </a:extLst>
          </p:cNvPr>
          <p:cNvSpPr>
            <a:spLocks noGrp="1"/>
          </p:cNvSpPr>
          <p:nvPr>
            <p:ph idx="1"/>
          </p:nvPr>
        </p:nvSpPr>
        <p:spPr>
          <a:xfrm>
            <a:off x="791475" y="2031675"/>
            <a:ext cx="4860675" cy="2592303"/>
          </a:xfrm>
        </p:spPr>
        <p:txBody>
          <a:bodyPr rIns="0" bIns="0"/>
          <a:lstStyle>
            <a:lvl1pPr>
              <a:defRPr sz="1500" b="0" i="0">
                <a:solidFill>
                  <a:schemeClr val="tx1"/>
                </a:solidFill>
                <a:latin typeface="Suisse Int'l" panose="020B0804000000000000" pitchFamily="34" charset="77"/>
              </a:defRPr>
            </a:lvl1pPr>
            <a:lvl2pPr>
              <a:defRPr sz="1500">
                <a:solidFill>
                  <a:schemeClr val="tx1"/>
                </a:solidFill>
              </a:defRPr>
            </a:lvl2pPr>
            <a:lvl3pPr>
              <a:defRPr sz="1500">
                <a:solidFill>
                  <a:schemeClr val="tx1"/>
                </a:solidFill>
              </a:defRPr>
            </a:lvl3pPr>
            <a:lvl4pPr>
              <a:defRPr sz="1500">
                <a:solidFill>
                  <a:schemeClr val="tx1"/>
                </a:solidFill>
              </a:defRPr>
            </a:lvl4pPr>
            <a:lvl5pPr>
              <a:defRPr sz="1500">
                <a:solidFill>
                  <a:schemeClr val="tx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pic>
        <p:nvPicPr>
          <p:cNvPr id="7" name="Image 6">
            <a:extLst>
              <a:ext uri="{FF2B5EF4-FFF2-40B4-BE49-F238E27FC236}">
                <a16:creationId xmlns:a16="http://schemas.microsoft.com/office/drawing/2014/main" id="{C4430775-0EAF-7D61-36C2-8DB03053119C}"/>
              </a:ext>
            </a:extLst>
          </p:cNvPr>
          <p:cNvPicPr>
            <a:picLocks noChangeAspect="1"/>
          </p:cNvPicPr>
          <p:nvPr/>
        </p:nvPicPr>
        <p:blipFill>
          <a:blip r:embed="rId2">
            <a:alphaModFix amt="10000"/>
          </a:blip>
          <a:stretch>
            <a:fillRect/>
          </a:stretch>
        </p:blipFill>
        <p:spPr>
          <a:xfrm>
            <a:off x="5427000" y="-128625"/>
            <a:ext cx="4520397" cy="6438938"/>
          </a:xfrm>
          <a:prstGeom prst="rect">
            <a:avLst/>
          </a:prstGeom>
        </p:spPr>
      </p:pic>
      <p:sp>
        <p:nvSpPr>
          <p:cNvPr id="10" name="Espace réservé de la date 3">
            <a:extLst>
              <a:ext uri="{FF2B5EF4-FFF2-40B4-BE49-F238E27FC236}">
                <a16:creationId xmlns:a16="http://schemas.microsoft.com/office/drawing/2014/main" id="{48B6D5E7-BA4F-A7A2-6E21-C30F8BF249CB}"/>
              </a:ext>
            </a:extLst>
          </p:cNvPr>
          <p:cNvSpPr>
            <a:spLocks noGrp="1"/>
          </p:cNvSpPr>
          <p:nvPr>
            <p:ph type="dt" sz="half" idx="10"/>
          </p:nvPr>
        </p:nvSpPr>
        <p:spPr>
          <a:xfrm>
            <a:off x="1871625" y="4732050"/>
            <a:ext cx="1080150" cy="216030"/>
          </a:xfrm>
          <a:prstGeom prst="rect">
            <a:avLst/>
          </a:prstGeom>
        </p:spPr>
        <p:txBody>
          <a:bodyPr anchor="t"/>
          <a:lstStyle>
            <a:lvl1pPr>
              <a:defRPr>
                <a:solidFill>
                  <a:schemeClr val="tx1"/>
                </a:solidFill>
              </a:defRPr>
            </a:lvl1pPr>
          </a:lstStyle>
          <a:p>
            <a:fld id="{241EB5C9-1307-BA42-ABA2-0BC069CD8E7F}" type="datetimeFigureOut">
              <a:rPr lang="en-US" smtClean="0"/>
              <a:t>10/20/2025</a:t>
            </a:fld>
            <a:endParaRPr lang="en-US"/>
          </a:p>
        </p:txBody>
      </p:sp>
      <p:sp>
        <p:nvSpPr>
          <p:cNvPr id="11" name="Espace réservé du pied de page 4">
            <a:extLst>
              <a:ext uri="{FF2B5EF4-FFF2-40B4-BE49-F238E27FC236}">
                <a16:creationId xmlns:a16="http://schemas.microsoft.com/office/drawing/2014/main" id="{3A713A6C-CBF3-A454-B64E-71DC2046C46F}"/>
              </a:ext>
            </a:extLst>
          </p:cNvPr>
          <p:cNvSpPr>
            <a:spLocks noGrp="1"/>
          </p:cNvSpPr>
          <p:nvPr>
            <p:ph type="ftr" sz="quarter" idx="11"/>
          </p:nvPr>
        </p:nvSpPr>
        <p:spPr>
          <a:xfrm>
            <a:off x="3491850" y="4732050"/>
            <a:ext cx="3780525" cy="216030"/>
          </a:xfrm>
          <a:prstGeom prst="rect">
            <a:avLst/>
          </a:prstGeom>
        </p:spPr>
        <p:txBody>
          <a:bodyPr anchor="t"/>
          <a:lstStyle>
            <a:lvl1pPr>
              <a:defRPr>
                <a:solidFill>
                  <a:schemeClr val="tx1"/>
                </a:solidFill>
              </a:defRPr>
            </a:lvl1pPr>
          </a:lstStyle>
          <a:p>
            <a:endParaRPr lang="en-US"/>
          </a:p>
        </p:txBody>
      </p:sp>
      <p:sp>
        <p:nvSpPr>
          <p:cNvPr id="12" name="Espace réservé du numéro de diapositive 5">
            <a:extLst>
              <a:ext uri="{FF2B5EF4-FFF2-40B4-BE49-F238E27FC236}">
                <a16:creationId xmlns:a16="http://schemas.microsoft.com/office/drawing/2014/main" id="{9D18244C-3667-4D59-F030-D09B06D74C32}"/>
              </a:ext>
            </a:extLst>
          </p:cNvPr>
          <p:cNvSpPr>
            <a:spLocks noGrp="1"/>
          </p:cNvSpPr>
          <p:nvPr>
            <p:ph type="sldNum" sz="quarter" idx="12"/>
          </p:nvPr>
        </p:nvSpPr>
        <p:spPr>
          <a:xfrm>
            <a:off x="7812450" y="4732050"/>
            <a:ext cx="540075" cy="216030"/>
          </a:xfrm>
          <a:prstGeom prst="rect">
            <a:avLst/>
          </a:prstGeom>
        </p:spPr>
        <p:txBody>
          <a:bodyPr anchor="t"/>
          <a:lstStyle>
            <a:lvl1pPr>
              <a:defRPr>
                <a:solidFill>
                  <a:schemeClr val="tx1"/>
                </a:solidFill>
              </a:defRPr>
            </a:lvl1pPr>
          </a:lstStyle>
          <a:p>
            <a:fld id="{C5EF2332-01BF-834F-8236-50238282D533}" type="slidenum">
              <a:rPr lang="en-US" smtClean="0"/>
              <a:t>‹N°›</a:t>
            </a:fld>
            <a:endParaRPr lang="en-US"/>
          </a:p>
        </p:txBody>
      </p:sp>
      <p:pic>
        <p:nvPicPr>
          <p:cNvPr id="13" name="Image 12">
            <a:extLst>
              <a:ext uri="{FF2B5EF4-FFF2-40B4-BE49-F238E27FC236}">
                <a16:creationId xmlns:a16="http://schemas.microsoft.com/office/drawing/2014/main" id="{040069F5-28D4-8998-5083-A662B0B56C4A}"/>
              </a:ext>
            </a:extLst>
          </p:cNvPr>
          <p:cNvPicPr>
            <a:picLocks noChangeAspect="1"/>
          </p:cNvPicPr>
          <p:nvPr/>
        </p:nvPicPr>
        <p:blipFill>
          <a:blip r:embed="rId3"/>
          <a:stretch>
            <a:fillRect/>
          </a:stretch>
        </p:blipFill>
        <p:spPr>
          <a:xfrm>
            <a:off x="791475" y="4732051"/>
            <a:ext cx="540075" cy="203147"/>
          </a:xfrm>
          <a:prstGeom prst="rect">
            <a:avLst/>
          </a:prstGeom>
        </p:spPr>
      </p:pic>
    </p:spTree>
    <p:extLst>
      <p:ext uri="{BB962C8B-B14F-4D97-AF65-F5344CB8AC3E}">
        <p14:creationId xmlns:p14="http://schemas.microsoft.com/office/powerpoint/2010/main" val="33518163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 3">
    <p:bg>
      <p:bgPr>
        <a:solidFill>
          <a:schemeClr val="accent1"/>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FB791723-EE92-5E60-C952-8C6CED20B632}"/>
              </a:ext>
            </a:extLst>
          </p:cNvPr>
          <p:cNvPicPr>
            <a:picLocks noChangeAspect="1"/>
          </p:cNvPicPr>
          <p:nvPr userDrawn="1"/>
        </p:nvPicPr>
        <p:blipFill>
          <a:blip r:embed="rId2">
            <a:alphaModFix/>
          </a:blip>
          <a:stretch>
            <a:fillRect/>
          </a:stretch>
        </p:blipFill>
        <p:spPr>
          <a:xfrm>
            <a:off x="5427000" y="-128625"/>
            <a:ext cx="4527719" cy="6451998"/>
          </a:xfrm>
          <a:prstGeom prst="rect">
            <a:avLst/>
          </a:prstGeom>
        </p:spPr>
      </p:pic>
      <p:pic>
        <p:nvPicPr>
          <p:cNvPr id="8" name="Image 7">
            <a:extLst>
              <a:ext uri="{FF2B5EF4-FFF2-40B4-BE49-F238E27FC236}">
                <a16:creationId xmlns:a16="http://schemas.microsoft.com/office/drawing/2014/main" id="{166671BC-0410-6218-87D6-4673B9326BE9}"/>
              </a:ext>
            </a:extLst>
          </p:cNvPr>
          <p:cNvPicPr>
            <a:picLocks noChangeAspect="1"/>
          </p:cNvPicPr>
          <p:nvPr userDrawn="1"/>
        </p:nvPicPr>
        <p:blipFill>
          <a:blip r:embed="rId3"/>
          <a:stretch>
            <a:fillRect/>
          </a:stretch>
        </p:blipFill>
        <p:spPr>
          <a:xfrm>
            <a:off x="791475" y="4732050"/>
            <a:ext cx="540075" cy="203148"/>
          </a:xfrm>
          <a:prstGeom prst="rect">
            <a:avLst/>
          </a:prstGeom>
        </p:spPr>
      </p:pic>
      <p:sp>
        <p:nvSpPr>
          <p:cNvPr id="2" name="Espace réservé de la date 3">
            <a:extLst>
              <a:ext uri="{FF2B5EF4-FFF2-40B4-BE49-F238E27FC236}">
                <a16:creationId xmlns:a16="http://schemas.microsoft.com/office/drawing/2014/main" id="{D905D1D5-3821-C24C-5733-5BA600A0FAE5}"/>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bg1"/>
                </a:solidFill>
              </a:defRPr>
            </a:lvl1pPr>
          </a:lstStyle>
          <a:p>
            <a:fld id="{0C63D54B-1128-BC4D-8010-13DA7231E6C1}" type="datetime1">
              <a:rPr lang="fr-FR"/>
              <a:pPr/>
              <a:t>20/10/2025</a:t>
            </a:fld>
            <a:endParaRPr lang="fr-FR"/>
          </a:p>
        </p:txBody>
      </p:sp>
      <p:sp>
        <p:nvSpPr>
          <p:cNvPr id="3" name="Espace réservé du pied de page 4">
            <a:extLst>
              <a:ext uri="{FF2B5EF4-FFF2-40B4-BE49-F238E27FC236}">
                <a16:creationId xmlns:a16="http://schemas.microsoft.com/office/drawing/2014/main" id="{2F502C7E-4BD4-B7F9-6F28-2214A1BB6D5D}"/>
              </a:ext>
            </a:extLst>
          </p:cNvPr>
          <p:cNvSpPr>
            <a:spLocks noGrp="1"/>
          </p:cNvSpPr>
          <p:nvPr>
            <p:ph type="ftr" sz="quarter" idx="11"/>
          </p:nvPr>
        </p:nvSpPr>
        <p:spPr>
          <a:xfrm>
            <a:off x="3491850" y="4732050"/>
            <a:ext cx="2160300" cy="216030"/>
          </a:xfrm>
          <a:prstGeom prst="rect">
            <a:avLst/>
          </a:prstGeom>
        </p:spPr>
        <p:txBody>
          <a:bodyPr/>
          <a:lstStyle>
            <a:lvl1pPr>
              <a:defRPr sz="600">
                <a:solidFill>
                  <a:schemeClr val="bg1"/>
                </a:solidFill>
              </a:defRPr>
            </a:lvl1pPr>
          </a:lstStyle>
          <a:p>
            <a:endParaRPr lang="fr-FR"/>
          </a:p>
        </p:txBody>
      </p:sp>
      <p:sp>
        <p:nvSpPr>
          <p:cNvPr id="4" name="Espace réservé du numéro de diapositive 5">
            <a:extLst>
              <a:ext uri="{FF2B5EF4-FFF2-40B4-BE49-F238E27FC236}">
                <a16:creationId xmlns:a16="http://schemas.microsoft.com/office/drawing/2014/main" id="{4CFBA15C-1CBE-39ED-9785-A89D485784E8}"/>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bg1"/>
                </a:solidFill>
              </a:defRPr>
            </a:lvl1pPr>
          </a:lstStyle>
          <a:p>
            <a:fld id="{E6CAD5E5-E0F3-D04B-B195-3CA9E05C04F3}" type="slidenum">
              <a:rPr lang="fr-FR"/>
              <a:pPr/>
              <a:t>‹N°›</a:t>
            </a:fld>
            <a:endParaRPr lang="fr-FR"/>
          </a:p>
        </p:txBody>
      </p:sp>
      <p:pic>
        <p:nvPicPr>
          <p:cNvPr id="9" name="Image 8">
            <a:extLst>
              <a:ext uri="{FF2B5EF4-FFF2-40B4-BE49-F238E27FC236}">
                <a16:creationId xmlns:a16="http://schemas.microsoft.com/office/drawing/2014/main" id="{FEA4208D-FBD2-C1D2-C99E-69850BC112C6}"/>
              </a:ext>
            </a:extLst>
          </p:cNvPr>
          <p:cNvPicPr>
            <a:picLocks noChangeAspect="1"/>
          </p:cNvPicPr>
          <p:nvPr userDrawn="1"/>
        </p:nvPicPr>
        <p:blipFill>
          <a:blip r:embed="rId4"/>
          <a:stretch>
            <a:fillRect/>
          </a:stretch>
        </p:blipFill>
        <p:spPr>
          <a:xfrm>
            <a:off x="791475" y="4732051"/>
            <a:ext cx="540075" cy="203147"/>
          </a:xfrm>
          <a:prstGeom prst="rect">
            <a:avLst/>
          </a:prstGeom>
        </p:spPr>
      </p:pic>
      <p:pic>
        <p:nvPicPr>
          <p:cNvPr id="10" name="Image 9">
            <a:extLst>
              <a:ext uri="{FF2B5EF4-FFF2-40B4-BE49-F238E27FC236}">
                <a16:creationId xmlns:a16="http://schemas.microsoft.com/office/drawing/2014/main" id="{22D3A94A-FFEC-7B02-957E-C22DD580212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1838" y="4732051"/>
            <a:ext cx="539350" cy="203147"/>
          </a:xfrm>
          <a:prstGeom prst="rect">
            <a:avLst/>
          </a:prstGeom>
        </p:spPr>
      </p:pic>
    </p:spTree>
    <p:extLst>
      <p:ext uri="{BB962C8B-B14F-4D97-AF65-F5344CB8AC3E}">
        <p14:creationId xmlns:p14="http://schemas.microsoft.com/office/powerpoint/2010/main" val="3265638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Logo">
    <p:bg>
      <p:bgPr>
        <a:solidFill>
          <a:schemeClr val="accent1"/>
        </a:solidFill>
        <a:effectLst/>
      </p:bgPr>
    </p:bg>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FEA4208D-FBD2-C1D2-C99E-69850BC112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93300" y="2165456"/>
            <a:ext cx="2157400" cy="812589"/>
          </a:xfrm>
          <a:prstGeom prst="rect">
            <a:avLst/>
          </a:prstGeom>
        </p:spPr>
      </p:pic>
    </p:spTree>
    <p:extLst>
      <p:ext uri="{BB962C8B-B14F-4D97-AF65-F5344CB8AC3E}">
        <p14:creationId xmlns:p14="http://schemas.microsoft.com/office/powerpoint/2010/main" val="14719705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u avec légende">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2E93D3-8228-5BDD-650B-A419DE383908}"/>
              </a:ext>
            </a:extLst>
          </p:cNvPr>
          <p:cNvSpPr>
            <a:spLocks noGrp="1"/>
          </p:cNvSpPr>
          <p:nvPr>
            <p:ph type="title"/>
          </p:nvPr>
        </p:nvSpPr>
        <p:spPr>
          <a:xfrm>
            <a:off x="791476" y="411450"/>
            <a:ext cx="2700375" cy="1620225"/>
          </a:xfrm>
          <a:prstGeom prst="rect">
            <a:avLst/>
          </a:prstGeom>
        </p:spPr>
        <p:txBody>
          <a:bodyPr lIns="0" tIns="0" rIns="0" bIns="0" anchor="t">
            <a:noAutofit/>
          </a:bodyPr>
          <a:lstStyle>
            <a:lvl1pPr>
              <a:defRPr sz="2400">
                <a:solidFill>
                  <a:schemeClr val="bg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BBFD5D93-4ABF-39DC-1DB7-95366ECEC5E5}"/>
              </a:ext>
            </a:extLst>
          </p:cNvPr>
          <p:cNvSpPr>
            <a:spLocks noGrp="1"/>
          </p:cNvSpPr>
          <p:nvPr>
            <p:ph idx="1"/>
          </p:nvPr>
        </p:nvSpPr>
        <p:spPr>
          <a:xfrm>
            <a:off x="4031925" y="411451"/>
            <a:ext cx="4320600" cy="3780525"/>
          </a:xfrm>
        </p:spPr>
        <p:txBody>
          <a:bodyPr/>
          <a:lstStyle>
            <a:lvl1pPr>
              <a:defRPr sz="2400">
                <a:solidFill>
                  <a:schemeClr val="bg1"/>
                </a:solidFill>
              </a:defRPr>
            </a:lvl1pPr>
            <a:lvl2pPr>
              <a:defRPr sz="2100">
                <a:solidFill>
                  <a:schemeClr val="bg1"/>
                </a:solidFill>
              </a:defRPr>
            </a:lvl2pPr>
            <a:lvl3pPr>
              <a:defRPr sz="1800">
                <a:solidFill>
                  <a:schemeClr val="bg1"/>
                </a:solidFill>
              </a:defRPr>
            </a:lvl3pPr>
            <a:lvl4pPr>
              <a:defRPr sz="1500">
                <a:solidFill>
                  <a:schemeClr val="bg1"/>
                </a:solidFill>
              </a:defRPr>
            </a:lvl4pPr>
            <a:lvl5pPr>
              <a:defRPr sz="1500">
                <a:solidFill>
                  <a:schemeClr val="bg1"/>
                </a:solidFill>
              </a:defRPr>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D2712E4-A541-389E-5D21-F7DA24386053}"/>
              </a:ext>
            </a:extLst>
          </p:cNvPr>
          <p:cNvSpPr>
            <a:spLocks noGrp="1"/>
          </p:cNvSpPr>
          <p:nvPr>
            <p:ph type="body" sz="half" idx="2"/>
          </p:nvPr>
        </p:nvSpPr>
        <p:spPr>
          <a:xfrm>
            <a:off x="791476" y="3651900"/>
            <a:ext cx="2700375" cy="540075"/>
          </a:xfrm>
        </p:spPr>
        <p:txBody>
          <a:bodyPr rIns="0" bIns="0"/>
          <a:lstStyle>
            <a:lvl1pPr marL="0" indent="0">
              <a:buNone/>
              <a:defRPr sz="1050" b="0" i="0">
                <a:solidFill>
                  <a:schemeClr val="bg1"/>
                </a:solidFill>
                <a:latin typeface="Suisse Int'l" panose="020B0804000000000000"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cxnSp>
        <p:nvCxnSpPr>
          <p:cNvPr id="12" name="Connecteur droit 11">
            <a:extLst>
              <a:ext uri="{FF2B5EF4-FFF2-40B4-BE49-F238E27FC236}">
                <a16:creationId xmlns:a16="http://schemas.microsoft.com/office/drawing/2014/main" id="{840C940D-A45D-5603-DDB7-811E154AE87D}"/>
              </a:ext>
            </a:extLst>
          </p:cNvPr>
          <p:cNvCxnSpPr>
            <a:cxnSpLocks/>
          </p:cNvCxnSpPr>
          <p:nvPr userDrawn="1"/>
        </p:nvCxnSpPr>
        <p:spPr>
          <a:xfrm>
            <a:off x="791475" y="3543885"/>
            <a:ext cx="2700375" cy="0"/>
          </a:xfrm>
          <a:prstGeom prst="line">
            <a:avLst/>
          </a:prstGeom>
        </p:spPr>
        <p:style>
          <a:lnRef idx="2">
            <a:schemeClr val="accent3"/>
          </a:lnRef>
          <a:fillRef idx="0">
            <a:schemeClr val="accent3"/>
          </a:fillRef>
          <a:effectRef idx="1">
            <a:schemeClr val="accent3"/>
          </a:effectRef>
          <a:fontRef idx="minor">
            <a:schemeClr val="tx1"/>
          </a:fontRef>
        </p:style>
      </p:cxnSp>
      <p:sp>
        <p:nvSpPr>
          <p:cNvPr id="5" name="Espace réservé de la date 3">
            <a:extLst>
              <a:ext uri="{FF2B5EF4-FFF2-40B4-BE49-F238E27FC236}">
                <a16:creationId xmlns:a16="http://schemas.microsoft.com/office/drawing/2014/main" id="{577E65B6-9B0E-B9F5-FB4D-2E232CF4A47F}"/>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bg1"/>
                </a:solidFill>
              </a:defRPr>
            </a:lvl1pPr>
          </a:lstStyle>
          <a:p>
            <a:fld id="{0C63D54B-1128-BC4D-8010-13DA7231E6C1}" type="datetime1">
              <a:rPr lang="fr-FR"/>
              <a:pPr/>
              <a:t>20/10/2025</a:t>
            </a:fld>
            <a:endParaRPr lang="fr-FR"/>
          </a:p>
        </p:txBody>
      </p:sp>
      <p:sp>
        <p:nvSpPr>
          <p:cNvPr id="6" name="Espace réservé du pied de page 4">
            <a:extLst>
              <a:ext uri="{FF2B5EF4-FFF2-40B4-BE49-F238E27FC236}">
                <a16:creationId xmlns:a16="http://schemas.microsoft.com/office/drawing/2014/main" id="{33730865-F86B-04D0-5679-D6FE1494921D}"/>
              </a:ext>
            </a:extLst>
          </p:cNvPr>
          <p:cNvSpPr>
            <a:spLocks noGrp="1"/>
          </p:cNvSpPr>
          <p:nvPr>
            <p:ph type="ftr" sz="quarter" idx="11"/>
          </p:nvPr>
        </p:nvSpPr>
        <p:spPr>
          <a:xfrm>
            <a:off x="3491850" y="4732050"/>
            <a:ext cx="3780525" cy="216030"/>
          </a:xfrm>
          <a:prstGeom prst="rect">
            <a:avLst/>
          </a:prstGeom>
        </p:spPr>
        <p:txBody>
          <a:bodyPr/>
          <a:lstStyle>
            <a:lvl1pPr>
              <a:defRPr sz="600">
                <a:solidFill>
                  <a:schemeClr val="bg1"/>
                </a:solidFill>
              </a:defRPr>
            </a:lvl1pPr>
          </a:lstStyle>
          <a:p>
            <a:endParaRPr lang="fr-FR"/>
          </a:p>
        </p:txBody>
      </p:sp>
      <p:sp>
        <p:nvSpPr>
          <p:cNvPr id="7" name="Espace réservé du numéro de diapositive 5">
            <a:extLst>
              <a:ext uri="{FF2B5EF4-FFF2-40B4-BE49-F238E27FC236}">
                <a16:creationId xmlns:a16="http://schemas.microsoft.com/office/drawing/2014/main" id="{06AF0A89-D640-3E21-E292-124B74EB92DB}"/>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bg1"/>
                </a:solidFill>
              </a:defRPr>
            </a:lvl1pPr>
          </a:lstStyle>
          <a:p>
            <a:fld id="{E6CAD5E5-E0F3-D04B-B195-3CA9E05C04F3}" type="slidenum">
              <a:rPr lang="fr-FR"/>
              <a:pPr/>
              <a:t>‹N°›</a:t>
            </a:fld>
            <a:endParaRPr lang="fr-FR"/>
          </a:p>
        </p:txBody>
      </p:sp>
      <p:pic>
        <p:nvPicPr>
          <p:cNvPr id="8" name="Image 7">
            <a:extLst>
              <a:ext uri="{FF2B5EF4-FFF2-40B4-BE49-F238E27FC236}">
                <a16:creationId xmlns:a16="http://schemas.microsoft.com/office/drawing/2014/main" id="{77799088-4877-63E1-F7AA-E6669A1ED84D}"/>
              </a:ext>
            </a:extLst>
          </p:cNvPr>
          <p:cNvPicPr>
            <a:picLocks noChangeAspect="1"/>
          </p:cNvPicPr>
          <p:nvPr userDrawn="1"/>
        </p:nvPicPr>
        <p:blipFill>
          <a:blip r:embed="rId2"/>
          <a:stretch>
            <a:fillRect/>
          </a:stretch>
        </p:blipFill>
        <p:spPr>
          <a:xfrm>
            <a:off x="791475" y="4732051"/>
            <a:ext cx="540075" cy="203147"/>
          </a:xfrm>
          <a:prstGeom prst="rect">
            <a:avLst/>
          </a:prstGeom>
        </p:spPr>
      </p:pic>
      <p:pic>
        <p:nvPicPr>
          <p:cNvPr id="10" name="Image 9">
            <a:extLst>
              <a:ext uri="{FF2B5EF4-FFF2-40B4-BE49-F238E27FC236}">
                <a16:creationId xmlns:a16="http://schemas.microsoft.com/office/drawing/2014/main" id="{22D3A94A-FFEC-7B02-957E-C22DD58021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1838" y="4732051"/>
            <a:ext cx="539350" cy="203147"/>
          </a:xfrm>
          <a:prstGeom prst="rect">
            <a:avLst/>
          </a:prstGeom>
        </p:spPr>
      </p:pic>
    </p:spTree>
    <p:extLst>
      <p:ext uri="{BB962C8B-B14F-4D97-AF65-F5344CB8AC3E}">
        <p14:creationId xmlns:p14="http://schemas.microsoft.com/office/powerpoint/2010/main" val="37914457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mage avec légende">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2E93D3-8228-5BDD-650B-A419DE383908}"/>
              </a:ext>
            </a:extLst>
          </p:cNvPr>
          <p:cNvSpPr>
            <a:spLocks noGrp="1"/>
          </p:cNvSpPr>
          <p:nvPr>
            <p:ph type="title"/>
          </p:nvPr>
        </p:nvSpPr>
        <p:spPr>
          <a:xfrm>
            <a:off x="791476" y="411450"/>
            <a:ext cx="2700375" cy="1620225"/>
          </a:xfrm>
          <a:prstGeom prst="rect">
            <a:avLst/>
          </a:prstGeom>
        </p:spPr>
        <p:txBody>
          <a:bodyPr lIns="0" tIns="0" rIns="0" bIns="0" anchor="t">
            <a:noAutofit/>
          </a:bodyPr>
          <a:lstStyle>
            <a:lvl1pPr>
              <a:defRPr sz="2400">
                <a:solidFill>
                  <a:schemeClr val="bg1"/>
                </a:solidFill>
              </a:defRPr>
            </a:lvl1pPr>
          </a:lstStyle>
          <a:p>
            <a:r>
              <a:rPr lang="fr-FR"/>
              <a:t>Modifiez le style du titre</a:t>
            </a:r>
          </a:p>
        </p:txBody>
      </p:sp>
      <p:sp>
        <p:nvSpPr>
          <p:cNvPr id="4" name="Espace réservé du texte 3">
            <a:extLst>
              <a:ext uri="{FF2B5EF4-FFF2-40B4-BE49-F238E27FC236}">
                <a16:creationId xmlns:a16="http://schemas.microsoft.com/office/drawing/2014/main" id="{3D2712E4-A541-389E-5D21-F7DA24386053}"/>
              </a:ext>
            </a:extLst>
          </p:cNvPr>
          <p:cNvSpPr>
            <a:spLocks noGrp="1"/>
          </p:cNvSpPr>
          <p:nvPr>
            <p:ph type="body" sz="half" idx="2"/>
          </p:nvPr>
        </p:nvSpPr>
        <p:spPr>
          <a:xfrm>
            <a:off x="791476" y="3651900"/>
            <a:ext cx="2700375" cy="432060"/>
          </a:xfrm>
        </p:spPr>
        <p:txBody>
          <a:bodyPr rIns="0" bIns="0" anchor="b"/>
          <a:lstStyle>
            <a:lvl1pPr marL="0" indent="0">
              <a:buNone/>
              <a:defRPr sz="1050" b="0" i="0">
                <a:solidFill>
                  <a:schemeClr val="bg1"/>
                </a:solidFill>
                <a:latin typeface="Suisse Int'l" panose="020B0804000000000000"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cxnSp>
        <p:nvCxnSpPr>
          <p:cNvPr id="12" name="Connecteur droit 11">
            <a:extLst>
              <a:ext uri="{FF2B5EF4-FFF2-40B4-BE49-F238E27FC236}">
                <a16:creationId xmlns:a16="http://schemas.microsoft.com/office/drawing/2014/main" id="{840C940D-A45D-5603-DDB7-811E154AE87D}"/>
              </a:ext>
            </a:extLst>
          </p:cNvPr>
          <p:cNvCxnSpPr>
            <a:cxnSpLocks/>
          </p:cNvCxnSpPr>
          <p:nvPr userDrawn="1"/>
        </p:nvCxnSpPr>
        <p:spPr>
          <a:xfrm>
            <a:off x="791475" y="4191975"/>
            <a:ext cx="2700375" cy="0"/>
          </a:xfrm>
          <a:prstGeom prst="line">
            <a:avLst/>
          </a:prstGeom>
        </p:spPr>
        <p:style>
          <a:lnRef idx="2">
            <a:schemeClr val="accent3"/>
          </a:lnRef>
          <a:fillRef idx="0">
            <a:schemeClr val="accent3"/>
          </a:fillRef>
          <a:effectRef idx="1">
            <a:schemeClr val="accent3"/>
          </a:effectRef>
          <a:fontRef idx="minor">
            <a:schemeClr val="tx1"/>
          </a:fontRef>
        </p:style>
      </p:cxnSp>
      <p:sp>
        <p:nvSpPr>
          <p:cNvPr id="14" name="Espace réservé de la date 3">
            <a:extLst>
              <a:ext uri="{FF2B5EF4-FFF2-40B4-BE49-F238E27FC236}">
                <a16:creationId xmlns:a16="http://schemas.microsoft.com/office/drawing/2014/main" id="{E9271DFC-BB9A-06E0-B60A-920C29701263}"/>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bg1"/>
                </a:solidFill>
              </a:defRPr>
            </a:lvl1pPr>
          </a:lstStyle>
          <a:p>
            <a:fld id="{0C63D54B-1128-BC4D-8010-13DA7231E6C1}" type="datetime1">
              <a:rPr lang="fr-FR"/>
              <a:pPr/>
              <a:t>20/10/2025</a:t>
            </a:fld>
            <a:endParaRPr lang="fr-FR"/>
          </a:p>
        </p:txBody>
      </p:sp>
      <p:sp>
        <p:nvSpPr>
          <p:cNvPr id="15" name="Espace réservé du pied de page 4">
            <a:extLst>
              <a:ext uri="{FF2B5EF4-FFF2-40B4-BE49-F238E27FC236}">
                <a16:creationId xmlns:a16="http://schemas.microsoft.com/office/drawing/2014/main" id="{3AE56FF0-C085-16D3-E1B6-4CFECAB57A4F}"/>
              </a:ext>
            </a:extLst>
          </p:cNvPr>
          <p:cNvSpPr>
            <a:spLocks noGrp="1"/>
          </p:cNvSpPr>
          <p:nvPr>
            <p:ph type="ftr" sz="quarter" idx="11"/>
          </p:nvPr>
        </p:nvSpPr>
        <p:spPr>
          <a:xfrm>
            <a:off x="3491850" y="4732050"/>
            <a:ext cx="3780525" cy="216030"/>
          </a:xfrm>
          <a:prstGeom prst="rect">
            <a:avLst/>
          </a:prstGeom>
        </p:spPr>
        <p:txBody>
          <a:bodyPr/>
          <a:lstStyle>
            <a:lvl1pPr>
              <a:defRPr sz="600">
                <a:solidFill>
                  <a:schemeClr val="bg1"/>
                </a:solidFill>
              </a:defRPr>
            </a:lvl1pPr>
          </a:lstStyle>
          <a:p>
            <a:endParaRPr lang="fr-FR"/>
          </a:p>
        </p:txBody>
      </p:sp>
      <p:sp>
        <p:nvSpPr>
          <p:cNvPr id="16" name="Espace réservé du numéro de diapositive 5">
            <a:extLst>
              <a:ext uri="{FF2B5EF4-FFF2-40B4-BE49-F238E27FC236}">
                <a16:creationId xmlns:a16="http://schemas.microsoft.com/office/drawing/2014/main" id="{3F1D72CB-73B6-E76F-B3DF-7061E35CCEF8}"/>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bg1"/>
                </a:solidFill>
              </a:defRPr>
            </a:lvl1pPr>
          </a:lstStyle>
          <a:p>
            <a:fld id="{E6CAD5E5-E0F3-D04B-B195-3CA9E05C04F3}" type="slidenum">
              <a:rPr lang="fr-FR"/>
              <a:pPr/>
              <a:t>‹N°›</a:t>
            </a:fld>
            <a:endParaRPr lang="fr-FR"/>
          </a:p>
        </p:txBody>
      </p:sp>
      <p:pic>
        <p:nvPicPr>
          <p:cNvPr id="17" name="Image 16">
            <a:extLst>
              <a:ext uri="{FF2B5EF4-FFF2-40B4-BE49-F238E27FC236}">
                <a16:creationId xmlns:a16="http://schemas.microsoft.com/office/drawing/2014/main" id="{00AA663F-DF22-E1F2-923A-A6038584260E}"/>
              </a:ext>
            </a:extLst>
          </p:cNvPr>
          <p:cNvPicPr>
            <a:picLocks noChangeAspect="1"/>
          </p:cNvPicPr>
          <p:nvPr userDrawn="1"/>
        </p:nvPicPr>
        <p:blipFill>
          <a:blip r:embed="rId2"/>
          <a:stretch>
            <a:fillRect/>
          </a:stretch>
        </p:blipFill>
        <p:spPr>
          <a:xfrm>
            <a:off x="791475" y="4732051"/>
            <a:ext cx="540075" cy="203147"/>
          </a:xfrm>
          <a:prstGeom prst="rect">
            <a:avLst/>
          </a:prstGeom>
        </p:spPr>
      </p:pic>
      <p:sp>
        <p:nvSpPr>
          <p:cNvPr id="6" name="Espace réservé pour une image  5">
            <a:extLst>
              <a:ext uri="{FF2B5EF4-FFF2-40B4-BE49-F238E27FC236}">
                <a16:creationId xmlns:a16="http://schemas.microsoft.com/office/drawing/2014/main" id="{DD234E21-B5E9-FC76-C1CC-126B01995D3A}"/>
              </a:ext>
            </a:extLst>
          </p:cNvPr>
          <p:cNvSpPr>
            <a:spLocks noGrp="1"/>
          </p:cNvSpPr>
          <p:nvPr>
            <p:ph type="pic" sz="quarter" idx="13"/>
          </p:nvPr>
        </p:nvSpPr>
        <p:spPr>
          <a:xfrm>
            <a:off x="4031457" y="0"/>
            <a:ext cx="5112544" cy="4191975"/>
          </a:xfrm>
        </p:spPr>
        <p:txBody>
          <a:bodyPr/>
          <a:lstStyle>
            <a:lvl1pPr marL="0" indent="0">
              <a:buNone/>
              <a:defRPr>
                <a:solidFill>
                  <a:schemeClr val="bg1"/>
                </a:solidFill>
              </a:defRPr>
            </a:lvl1pPr>
          </a:lstStyle>
          <a:p>
            <a:r>
              <a:rPr lang="fr-FR"/>
              <a:t>Cliquez sur l'icône pour ajouter une image</a:t>
            </a:r>
          </a:p>
        </p:txBody>
      </p:sp>
      <p:pic>
        <p:nvPicPr>
          <p:cNvPr id="10" name="Image 9">
            <a:extLst>
              <a:ext uri="{FF2B5EF4-FFF2-40B4-BE49-F238E27FC236}">
                <a16:creationId xmlns:a16="http://schemas.microsoft.com/office/drawing/2014/main" id="{22D3A94A-FFEC-7B02-957E-C22DD58021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1838" y="4732051"/>
            <a:ext cx="539350" cy="203147"/>
          </a:xfrm>
          <a:prstGeom prst="rect">
            <a:avLst/>
          </a:prstGeom>
        </p:spPr>
      </p:pic>
    </p:spTree>
    <p:extLst>
      <p:ext uri="{BB962C8B-B14F-4D97-AF65-F5344CB8AC3E}">
        <p14:creationId xmlns:p14="http://schemas.microsoft.com/office/powerpoint/2010/main" val="34182682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accent1"/>
        </a:solidFill>
        <a:effectLst/>
      </p:bgPr>
    </p:bg>
    <p:spTree>
      <p:nvGrpSpPr>
        <p:cNvPr id="1" name=""/>
        <p:cNvGrpSpPr/>
        <p:nvPr/>
      </p:nvGrpSpPr>
      <p:grpSpPr>
        <a:xfrm>
          <a:off x="0" y="0"/>
          <a:ext cx="0" cy="0"/>
          <a:chOff x="0" y="0"/>
          <a:chExt cx="0" cy="0"/>
        </a:xfrm>
      </p:grpSpPr>
      <p:sp>
        <p:nvSpPr>
          <p:cNvPr id="14" name="Espace réservé de la date 3">
            <a:extLst>
              <a:ext uri="{FF2B5EF4-FFF2-40B4-BE49-F238E27FC236}">
                <a16:creationId xmlns:a16="http://schemas.microsoft.com/office/drawing/2014/main" id="{E9271DFC-BB9A-06E0-B60A-920C29701263}"/>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bg1"/>
                </a:solidFill>
              </a:defRPr>
            </a:lvl1pPr>
          </a:lstStyle>
          <a:p>
            <a:fld id="{0C63D54B-1128-BC4D-8010-13DA7231E6C1}" type="datetime1">
              <a:rPr lang="fr-FR"/>
              <a:pPr/>
              <a:t>20/10/2025</a:t>
            </a:fld>
            <a:endParaRPr lang="fr-FR"/>
          </a:p>
        </p:txBody>
      </p:sp>
      <p:sp>
        <p:nvSpPr>
          <p:cNvPr id="15" name="Espace réservé du pied de page 4">
            <a:extLst>
              <a:ext uri="{FF2B5EF4-FFF2-40B4-BE49-F238E27FC236}">
                <a16:creationId xmlns:a16="http://schemas.microsoft.com/office/drawing/2014/main" id="{3AE56FF0-C085-16D3-E1B6-4CFECAB57A4F}"/>
              </a:ext>
            </a:extLst>
          </p:cNvPr>
          <p:cNvSpPr>
            <a:spLocks noGrp="1"/>
          </p:cNvSpPr>
          <p:nvPr>
            <p:ph type="ftr" sz="quarter" idx="11"/>
          </p:nvPr>
        </p:nvSpPr>
        <p:spPr>
          <a:xfrm>
            <a:off x="3491850" y="4732050"/>
            <a:ext cx="3780525" cy="216030"/>
          </a:xfrm>
          <a:prstGeom prst="rect">
            <a:avLst/>
          </a:prstGeom>
        </p:spPr>
        <p:txBody>
          <a:bodyPr/>
          <a:lstStyle>
            <a:lvl1pPr>
              <a:defRPr sz="600">
                <a:solidFill>
                  <a:schemeClr val="bg1"/>
                </a:solidFill>
              </a:defRPr>
            </a:lvl1pPr>
          </a:lstStyle>
          <a:p>
            <a:endParaRPr lang="fr-FR"/>
          </a:p>
        </p:txBody>
      </p:sp>
      <p:sp>
        <p:nvSpPr>
          <p:cNvPr id="16" name="Espace réservé du numéro de diapositive 5">
            <a:extLst>
              <a:ext uri="{FF2B5EF4-FFF2-40B4-BE49-F238E27FC236}">
                <a16:creationId xmlns:a16="http://schemas.microsoft.com/office/drawing/2014/main" id="{3F1D72CB-73B6-E76F-B3DF-7061E35CCEF8}"/>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bg1"/>
                </a:solidFill>
              </a:defRPr>
            </a:lvl1pPr>
          </a:lstStyle>
          <a:p>
            <a:fld id="{E6CAD5E5-E0F3-D04B-B195-3CA9E05C04F3}" type="slidenum">
              <a:rPr lang="fr-FR"/>
              <a:pPr/>
              <a:t>‹N°›</a:t>
            </a:fld>
            <a:endParaRPr lang="fr-FR"/>
          </a:p>
        </p:txBody>
      </p:sp>
      <p:pic>
        <p:nvPicPr>
          <p:cNvPr id="17" name="Image 16">
            <a:extLst>
              <a:ext uri="{FF2B5EF4-FFF2-40B4-BE49-F238E27FC236}">
                <a16:creationId xmlns:a16="http://schemas.microsoft.com/office/drawing/2014/main" id="{00AA663F-DF22-E1F2-923A-A6038584260E}"/>
              </a:ext>
            </a:extLst>
          </p:cNvPr>
          <p:cNvPicPr>
            <a:picLocks noChangeAspect="1"/>
          </p:cNvPicPr>
          <p:nvPr userDrawn="1"/>
        </p:nvPicPr>
        <p:blipFill>
          <a:blip r:embed="rId2"/>
          <a:stretch>
            <a:fillRect/>
          </a:stretch>
        </p:blipFill>
        <p:spPr>
          <a:xfrm>
            <a:off x="791475" y="4732051"/>
            <a:ext cx="540075" cy="203147"/>
          </a:xfrm>
          <a:prstGeom prst="rect">
            <a:avLst/>
          </a:prstGeom>
        </p:spPr>
      </p:pic>
      <p:sp>
        <p:nvSpPr>
          <p:cNvPr id="6" name="Espace réservé pour une image  5">
            <a:extLst>
              <a:ext uri="{FF2B5EF4-FFF2-40B4-BE49-F238E27FC236}">
                <a16:creationId xmlns:a16="http://schemas.microsoft.com/office/drawing/2014/main" id="{DD234E21-B5E9-FC76-C1CC-126B01995D3A}"/>
              </a:ext>
            </a:extLst>
          </p:cNvPr>
          <p:cNvSpPr>
            <a:spLocks noGrp="1"/>
          </p:cNvSpPr>
          <p:nvPr>
            <p:ph type="pic" sz="quarter" idx="13"/>
          </p:nvPr>
        </p:nvSpPr>
        <p:spPr>
          <a:xfrm>
            <a:off x="1" y="0"/>
            <a:ext cx="9144000" cy="4570028"/>
          </a:xfrm>
        </p:spPr>
        <p:txBody>
          <a:bodyPr anchor="ctr"/>
          <a:lstStyle>
            <a:lvl1pPr marL="0" indent="0" algn="ctr">
              <a:buNone/>
              <a:defRPr>
                <a:solidFill>
                  <a:schemeClr val="bg1"/>
                </a:solidFill>
              </a:defRPr>
            </a:lvl1pPr>
          </a:lstStyle>
          <a:p>
            <a:r>
              <a:rPr lang="fr-FR"/>
              <a:t>Cliquez sur l'icône pour ajouter une image</a:t>
            </a:r>
          </a:p>
        </p:txBody>
      </p:sp>
      <p:pic>
        <p:nvPicPr>
          <p:cNvPr id="7" name="Image 6">
            <a:extLst>
              <a:ext uri="{FF2B5EF4-FFF2-40B4-BE49-F238E27FC236}">
                <a16:creationId xmlns:a16="http://schemas.microsoft.com/office/drawing/2014/main" id="{22D3A94A-FFEC-7B02-957E-C22DD58021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1838" y="4732051"/>
            <a:ext cx="539350" cy="203147"/>
          </a:xfrm>
          <a:prstGeom prst="rect">
            <a:avLst/>
          </a:prstGeom>
        </p:spPr>
      </p:pic>
    </p:spTree>
    <p:extLst>
      <p:ext uri="{BB962C8B-B14F-4D97-AF65-F5344CB8AC3E}">
        <p14:creationId xmlns:p14="http://schemas.microsoft.com/office/powerpoint/2010/main" val="32103092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mage - 2">
    <p:bg>
      <p:bgPr>
        <a:solidFill>
          <a:schemeClr val="accent1"/>
        </a:solidFill>
        <a:effectLst/>
      </p:bgPr>
    </p:bg>
    <p:spTree>
      <p:nvGrpSpPr>
        <p:cNvPr id="1" name=""/>
        <p:cNvGrpSpPr/>
        <p:nvPr/>
      </p:nvGrpSpPr>
      <p:grpSpPr>
        <a:xfrm>
          <a:off x="0" y="0"/>
          <a:ext cx="0" cy="0"/>
          <a:chOff x="0" y="0"/>
          <a:chExt cx="0" cy="0"/>
        </a:xfrm>
      </p:grpSpPr>
      <p:sp>
        <p:nvSpPr>
          <p:cNvPr id="14" name="Espace réservé de la date 3">
            <a:extLst>
              <a:ext uri="{FF2B5EF4-FFF2-40B4-BE49-F238E27FC236}">
                <a16:creationId xmlns:a16="http://schemas.microsoft.com/office/drawing/2014/main" id="{E9271DFC-BB9A-06E0-B60A-920C29701263}"/>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bg1"/>
                </a:solidFill>
              </a:defRPr>
            </a:lvl1pPr>
          </a:lstStyle>
          <a:p>
            <a:fld id="{0C63D54B-1128-BC4D-8010-13DA7231E6C1}" type="datetime1">
              <a:rPr lang="fr-FR"/>
              <a:pPr/>
              <a:t>20/10/2025</a:t>
            </a:fld>
            <a:endParaRPr lang="fr-FR"/>
          </a:p>
        </p:txBody>
      </p:sp>
      <p:sp>
        <p:nvSpPr>
          <p:cNvPr id="15" name="Espace réservé du pied de page 4">
            <a:extLst>
              <a:ext uri="{FF2B5EF4-FFF2-40B4-BE49-F238E27FC236}">
                <a16:creationId xmlns:a16="http://schemas.microsoft.com/office/drawing/2014/main" id="{3AE56FF0-C085-16D3-E1B6-4CFECAB57A4F}"/>
              </a:ext>
            </a:extLst>
          </p:cNvPr>
          <p:cNvSpPr>
            <a:spLocks noGrp="1"/>
          </p:cNvSpPr>
          <p:nvPr>
            <p:ph type="ftr" sz="quarter" idx="11"/>
          </p:nvPr>
        </p:nvSpPr>
        <p:spPr>
          <a:xfrm>
            <a:off x="3491850" y="4732050"/>
            <a:ext cx="3780525" cy="216030"/>
          </a:xfrm>
          <a:prstGeom prst="rect">
            <a:avLst/>
          </a:prstGeom>
        </p:spPr>
        <p:txBody>
          <a:bodyPr/>
          <a:lstStyle>
            <a:lvl1pPr>
              <a:defRPr sz="600">
                <a:solidFill>
                  <a:schemeClr val="bg1"/>
                </a:solidFill>
              </a:defRPr>
            </a:lvl1pPr>
          </a:lstStyle>
          <a:p>
            <a:endParaRPr lang="fr-FR"/>
          </a:p>
        </p:txBody>
      </p:sp>
      <p:sp>
        <p:nvSpPr>
          <p:cNvPr id="16" name="Espace réservé du numéro de diapositive 5">
            <a:extLst>
              <a:ext uri="{FF2B5EF4-FFF2-40B4-BE49-F238E27FC236}">
                <a16:creationId xmlns:a16="http://schemas.microsoft.com/office/drawing/2014/main" id="{3F1D72CB-73B6-E76F-B3DF-7061E35CCEF8}"/>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bg1"/>
                </a:solidFill>
              </a:defRPr>
            </a:lvl1pPr>
          </a:lstStyle>
          <a:p>
            <a:fld id="{E6CAD5E5-E0F3-D04B-B195-3CA9E05C04F3}" type="slidenum">
              <a:rPr lang="fr-FR"/>
              <a:pPr/>
              <a:t>‹N°›</a:t>
            </a:fld>
            <a:endParaRPr lang="fr-FR"/>
          </a:p>
        </p:txBody>
      </p:sp>
      <p:pic>
        <p:nvPicPr>
          <p:cNvPr id="17" name="Image 16">
            <a:extLst>
              <a:ext uri="{FF2B5EF4-FFF2-40B4-BE49-F238E27FC236}">
                <a16:creationId xmlns:a16="http://schemas.microsoft.com/office/drawing/2014/main" id="{00AA663F-DF22-E1F2-923A-A6038584260E}"/>
              </a:ext>
            </a:extLst>
          </p:cNvPr>
          <p:cNvPicPr>
            <a:picLocks noChangeAspect="1"/>
          </p:cNvPicPr>
          <p:nvPr userDrawn="1"/>
        </p:nvPicPr>
        <p:blipFill>
          <a:blip r:embed="rId2"/>
          <a:stretch>
            <a:fillRect/>
          </a:stretch>
        </p:blipFill>
        <p:spPr>
          <a:xfrm>
            <a:off x="791475" y="4732051"/>
            <a:ext cx="540075" cy="203147"/>
          </a:xfrm>
          <a:prstGeom prst="rect">
            <a:avLst/>
          </a:prstGeom>
        </p:spPr>
      </p:pic>
      <p:sp>
        <p:nvSpPr>
          <p:cNvPr id="6" name="Espace réservé pour une image  5">
            <a:extLst>
              <a:ext uri="{FF2B5EF4-FFF2-40B4-BE49-F238E27FC236}">
                <a16:creationId xmlns:a16="http://schemas.microsoft.com/office/drawing/2014/main" id="{DD234E21-B5E9-FC76-C1CC-126B01995D3A}"/>
              </a:ext>
            </a:extLst>
          </p:cNvPr>
          <p:cNvSpPr>
            <a:spLocks noGrp="1"/>
          </p:cNvSpPr>
          <p:nvPr>
            <p:ph type="pic" sz="quarter" idx="13"/>
          </p:nvPr>
        </p:nvSpPr>
        <p:spPr>
          <a:xfrm>
            <a:off x="1" y="0"/>
            <a:ext cx="3491849" cy="4570028"/>
          </a:xfrm>
        </p:spPr>
        <p:txBody>
          <a:bodyPr anchor="ctr"/>
          <a:lstStyle>
            <a:lvl1pPr marL="0" indent="0" algn="ctr">
              <a:buNone/>
              <a:defRPr>
                <a:solidFill>
                  <a:schemeClr val="bg1"/>
                </a:solidFill>
              </a:defRPr>
            </a:lvl1pPr>
          </a:lstStyle>
          <a:p>
            <a:r>
              <a:rPr lang="fr-FR"/>
              <a:t>Cliquez sur l'icône pour ajouter une image</a:t>
            </a:r>
          </a:p>
        </p:txBody>
      </p:sp>
      <p:sp>
        <p:nvSpPr>
          <p:cNvPr id="3" name="Espace réservé pour une image  2">
            <a:extLst>
              <a:ext uri="{FF2B5EF4-FFF2-40B4-BE49-F238E27FC236}">
                <a16:creationId xmlns:a16="http://schemas.microsoft.com/office/drawing/2014/main" id="{56EDE906-40EC-FEE3-2011-B883B0F4D10A}"/>
              </a:ext>
            </a:extLst>
          </p:cNvPr>
          <p:cNvSpPr>
            <a:spLocks noGrp="1"/>
          </p:cNvSpPr>
          <p:nvPr>
            <p:ph type="pic" sz="quarter" idx="14"/>
          </p:nvPr>
        </p:nvSpPr>
        <p:spPr>
          <a:xfrm>
            <a:off x="3491851" y="0"/>
            <a:ext cx="5652150" cy="4570028"/>
          </a:xfrm>
        </p:spPr>
        <p:txBody>
          <a:bodyPr anchor="ctr"/>
          <a:lstStyle>
            <a:lvl1pPr marL="0" indent="0" algn="ctr">
              <a:buNone/>
              <a:defRPr>
                <a:solidFill>
                  <a:schemeClr val="bg1"/>
                </a:solidFill>
              </a:defRPr>
            </a:lvl1pPr>
          </a:lstStyle>
          <a:p>
            <a:r>
              <a:rPr lang="fr-FR"/>
              <a:t>Cliquez sur l'icône pour ajouter une image</a:t>
            </a:r>
          </a:p>
        </p:txBody>
      </p:sp>
    </p:spTree>
    <p:extLst>
      <p:ext uri="{BB962C8B-B14F-4D97-AF65-F5344CB8AC3E}">
        <p14:creationId xmlns:p14="http://schemas.microsoft.com/office/powerpoint/2010/main" val="32730295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Remerciement">
    <p:bg>
      <p:bgPr>
        <a:solidFill>
          <a:schemeClr val="accent1"/>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DF17ECED-3A6A-631E-8BEA-863D824CB3FD}"/>
              </a:ext>
            </a:extLst>
          </p:cNvPr>
          <p:cNvPicPr>
            <a:picLocks noChangeAspect="1"/>
          </p:cNvPicPr>
          <p:nvPr userDrawn="1"/>
        </p:nvPicPr>
        <p:blipFill>
          <a:blip r:embed="rId2">
            <a:alphaModFix amt="10000"/>
          </a:blip>
          <a:stretch>
            <a:fillRect/>
          </a:stretch>
        </p:blipFill>
        <p:spPr>
          <a:xfrm>
            <a:off x="5427000" y="-128625"/>
            <a:ext cx="4527719" cy="6451998"/>
          </a:xfrm>
          <a:prstGeom prst="rect">
            <a:avLst/>
          </a:prstGeom>
        </p:spPr>
      </p:pic>
      <p:sp>
        <p:nvSpPr>
          <p:cNvPr id="2" name="Titre 1">
            <a:extLst>
              <a:ext uri="{FF2B5EF4-FFF2-40B4-BE49-F238E27FC236}">
                <a16:creationId xmlns:a16="http://schemas.microsoft.com/office/drawing/2014/main" id="{1E27E259-CA1B-A983-F4AF-BD4BE030EF89}"/>
              </a:ext>
            </a:extLst>
          </p:cNvPr>
          <p:cNvSpPr>
            <a:spLocks noGrp="1"/>
          </p:cNvSpPr>
          <p:nvPr>
            <p:ph type="title" hasCustomPrompt="1"/>
          </p:nvPr>
        </p:nvSpPr>
        <p:spPr>
          <a:xfrm>
            <a:off x="1871625" y="1491600"/>
            <a:ext cx="4320600" cy="1620225"/>
          </a:xfrm>
          <a:prstGeom prst="rect">
            <a:avLst/>
          </a:prstGeom>
        </p:spPr>
        <p:txBody>
          <a:bodyPr lIns="0" tIns="0" rIns="0" bIns="0" anchor="t">
            <a:noAutofit/>
          </a:bodyPr>
          <a:lstStyle>
            <a:lvl1pPr>
              <a:defRPr>
                <a:solidFill>
                  <a:schemeClr val="bg1"/>
                </a:solidFill>
              </a:defRPr>
            </a:lvl1pPr>
          </a:lstStyle>
          <a:p>
            <a:r>
              <a:rPr lang="fr-FR"/>
              <a:t>Modifiez le style du titre</a:t>
            </a:r>
            <a:br>
              <a:rPr lang="fr-FR"/>
            </a:br>
            <a:endParaRPr lang="fr-FR"/>
          </a:p>
        </p:txBody>
      </p:sp>
      <p:sp>
        <p:nvSpPr>
          <p:cNvPr id="6" name="Espace réservé de la date 3">
            <a:extLst>
              <a:ext uri="{FF2B5EF4-FFF2-40B4-BE49-F238E27FC236}">
                <a16:creationId xmlns:a16="http://schemas.microsoft.com/office/drawing/2014/main" id="{00AD7869-6D36-9861-50CA-4374ACF56B6D}"/>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bg1"/>
                </a:solidFill>
              </a:defRPr>
            </a:lvl1pPr>
          </a:lstStyle>
          <a:p>
            <a:fld id="{0C63D54B-1128-BC4D-8010-13DA7231E6C1}" type="datetime1">
              <a:rPr lang="fr-FR"/>
              <a:pPr/>
              <a:t>20/10/2025</a:t>
            </a:fld>
            <a:endParaRPr lang="fr-FR"/>
          </a:p>
        </p:txBody>
      </p:sp>
      <p:sp>
        <p:nvSpPr>
          <p:cNvPr id="7" name="Espace réservé du pied de page 4">
            <a:extLst>
              <a:ext uri="{FF2B5EF4-FFF2-40B4-BE49-F238E27FC236}">
                <a16:creationId xmlns:a16="http://schemas.microsoft.com/office/drawing/2014/main" id="{1CEBB0A5-4633-AEF7-18CE-CE58AD1D8E7B}"/>
              </a:ext>
            </a:extLst>
          </p:cNvPr>
          <p:cNvSpPr>
            <a:spLocks noGrp="1"/>
          </p:cNvSpPr>
          <p:nvPr>
            <p:ph type="ftr" sz="quarter" idx="11"/>
          </p:nvPr>
        </p:nvSpPr>
        <p:spPr>
          <a:xfrm>
            <a:off x="3491850" y="4732050"/>
            <a:ext cx="2160300" cy="216030"/>
          </a:xfrm>
          <a:prstGeom prst="rect">
            <a:avLst/>
          </a:prstGeom>
        </p:spPr>
        <p:txBody>
          <a:bodyPr/>
          <a:lstStyle>
            <a:lvl1pPr>
              <a:defRPr sz="600">
                <a:solidFill>
                  <a:schemeClr val="bg1"/>
                </a:solidFill>
              </a:defRPr>
            </a:lvl1pPr>
          </a:lstStyle>
          <a:p>
            <a:endParaRPr lang="fr-FR"/>
          </a:p>
        </p:txBody>
      </p:sp>
      <p:sp>
        <p:nvSpPr>
          <p:cNvPr id="8" name="Espace réservé du numéro de diapositive 5">
            <a:extLst>
              <a:ext uri="{FF2B5EF4-FFF2-40B4-BE49-F238E27FC236}">
                <a16:creationId xmlns:a16="http://schemas.microsoft.com/office/drawing/2014/main" id="{2F15564E-6EFB-A943-62CA-10F994DC6C0E}"/>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bg1"/>
                </a:solidFill>
              </a:defRPr>
            </a:lvl1pPr>
          </a:lstStyle>
          <a:p>
            <a:fld id="{E6CAD5E5-E0F3-D04B-B195-3CA9E05C04F3}" type="slidenum">
              <a:rPr lang="fr-FR"/>
              <a:pPr/>
              <a:t>‹N°›</a:t>
            </a:fld>
            <a:endParaRPr lang="fr-FR"/>
          </a:p>
        </p:txBody>
      </p:sp>
      <p:pic>
        <p:nvPicPr>
          <p:cNvPr id="3" name="Image 2">
            <a:extLst>
              <a:ext uri="{FF2B5EF4-FFF2-40B4-BE49-F238E27FC236}">
                <a16:creationId xmlns:a16="http://schemas.microsoft.com/office/drawing/2014/main" id="{C574093E-2A4F-C42C-EAEA-F072156ED8EB}"/>
              </a:ext>
            </a:extLst>
          </p:cNvPr>
          <p:cNvPicPr>
            <a:picLocks noChangeAspect="1"/>
          </p:cNvPicPr>
          <p:nvPr userDrawn="1"/>
        </p:nvPicPr>
        <p:blipFill>
          <a:blip r:embed="rId3"/>
          <a:stretch>
            <a:fillRect/>
          </a:stretch>
        </p:blipFill>
        <p:spPr>
          <a:xfrm>
            <a:off x="791475" y="4732051"/>
            <a:ext cx="540075" cy="203147"/>
          </a:xfrm>
          <a:prstGeom prst="rect">
            <a:avLst/>
          </a:prstGeom>
        </p:spPr>
      </p:pic>
      <p:sp>
        <p:nvSpPr>
          <p:cNvPr id="9" name="Espace réservé du texte 8">
            <a:extLst>
              <a:ext uri="{FF2B5EF4-FFF2-40B4-BE49-F238E27FC236}">
                <a16:creationId xmlns:a16="http://schemas.microsoft.com/office/drawing/2014/main" id="{961D3190-0E58-EC02-990E-F43B56DD4AE2}"/>
              </a:ext>
            </a:extLst>
          </p:cNvPr>
          <p:cNvSpPr>
            <a:spLocks noGrp="1"/>
          </p:cNvSpPr>
          <p:nvPr>
            <p:ph type="body" sz="quarter" idx="13"/>
          </p:nvPr>
        </p:nvSpPr>
        <p:spPr>
          <a:xfrm>
            <a:off x="1871626" y="3651648"/>
            <a:ext cx="4320599" cy="540544"/>
          </a:xfrm>
        </p:spPr>
        <p:txBody>
          <a:bodyPr rIns="0" bIns="0"/>
          <a:lstStyle>
            <a:lvl1pPr marL="0" indent="0">
              <a:buNone/>
              <a:defRPr sz="1350" b="1" i="0">
                <a:solidFill>
                  <a:schemeClr val="bg1"/>
                </a:solidFill>
                <a:latin typeface="Suisse Int'l Semi Bold" panose="020B0804000000000000" pitchFamily="34" charset="77"/>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fr-FR"/>
              <a:t>Cliquez pour modifier les styles du texte du masque</a:t>
            </a:r>
          </a:p>
        </p:txBody>
      </p:sp>
      <p:pic>
        <p:nvPicPr>
          <p:cNvPr id="10" name="Image 9">
            <a:extLst>
              <a:ext uri="{FF2B5EF4-FFF2-40B4-BE49-F238E27FC236}">
                <a16:creationId xmlns:a16="http://schemas.microsoft.com/office/drawing/2014/main" id="{22D3A94A-FFEC-7B02-957E-C22DD580212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1838" y="4732051"/>
            <a:ext cx="539350" cy="203147"/>
          </a:xfrm>
          <a:prstGeom prst="rect">
            <a:avLst/>
          </a:prstGeom>
        </p:spPr>
      </p:pic>
    </p:spTree>
    <p:extLst>
      <p:ext uri="{BB962C8B-B14F-4D97-AF65-F5344CB8AC3E}">
        <p14:creationId xmlns:p14="http://schemas.microsoft.com/office/powerpoint/2010/main" val="42777906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Remerciement">
    <p:bg>
      <p:bgPr>
        <a:solidFill>
          <a:schemeClr val="accent1"/>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DF17ECED-3A6A-631E-8BEA-863D824CB3FD}"/>
              </a:ext>
            </a:extLst>
          </p:cNvPr>
          <p:cNvPicPr>
            <a:picLocks noChangeAspect="1"/>
          </p:cNvPicPr>
          <p:nvPr userDrawn="1"/>
        </p:nvPicPr>
        <p:blipFill>
          <a:blip r:embed="rId2">
            <a:alphaModFix/>
          </a:blip>
          <a:stretch>
            <a:fillRect/>
          </a:stretch>
        </p:blipFill>
        <p:spPr>
          <a:xfrm>
            <a:off x="5427000" y="-128625"/>
            <a:ext cx="4527719" cy="6451998"/>
          </a:xfrm>
          <a:prstGeom prst="rect">
            <a:avLst/>
          </a:prstGeom>
        </p:spPr>
      </p:pic>
      <p:sp>
        <p:nvSpPr>
          <p:cNvPr id="2" name="Titre 1">
            <a:extLst>
              <a:ext uri="{FF2B5EF4-FFF2-40B4-BE49-F238E27FC236}">
                <a16:creationId xmlns:a16="http://schemas.microsoft.com/office/drawing/2014/main" id="{1E27E259-CA1B-A983-F4AF-BD4BE030EF89}"/>
              </a:ext>
            </a:extLst>
          </p:cNvPr>
          <p:cNvSpPr>
            <a:spLocks noGrp="1"/>
          </p:cNvSpPr>
          <p:nvPr>
            <p:ph type="title" hasCustomPrompt="1"/>
          </p:nvPr>
        </p:nvSpPr>
        <p:spPr>
          <a:xfrm>
            <a:off x="1871625" y="1491600"/>
            <a:ext cx="4320600" cy="1620225"/>
          </a:xfrm>
          <a:prstGeom prst="rect">
            <a:avLst/>
          </a:prstGeom>
        </p:spPr>
        <p:txBody>
          <a:bodyPr lIns="0" tIns="0" rIns="0" bIns="0" anchor="t">
            <a:noAutofit/>
          </a:bodyPr>
          <a:lstStyle>
            <a:lvl1pPr>
              <a:defRPr>
                <a:solidFill>
                  <a:schemeClr val="bg1"/>
                </a:solidFill>
              </a:defRPr>
            </a:lvl1pPr>
          </a:lstStyle>
          <a:p>
            <a:r>
              <a:rPr lang="fr-FR"/>
              <a:t>Modifiez le style du titre</a:t>
            </a:r>
            <a:br>
              <a:rPr lang="fr-FR"/>
            </a:br>
            <a:endParaRPr lang="fr-FR"/>
          </a:p>
        </p:txBody>
      </p:sp>
      <p:sp>
        <p:nvSpPr>
          <p:cNvPr id="6" name="Espace réservé de la date 3">
            <a:extLst>
              <a:ext uri="{FF2B5EF4-FFF2-40B4-BE49-F238E27FC236}">
                <a16:creationId xmlns:a16="http://schemas.microsoft.com/office/drawing/2014/main" id="{00AD7869-6D36-9861-50CA-4374ACF56B6D}"/>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bg1"/>
                </a:solidFill>
              </a:defRPr>
            </a:lvl1pPr>
          </a:lstStyle>
          <a:p>
            <a:fld id="{0C63D54B-1128-BC4D-8010-13DA7231E6C1}" type="datetime1">
              <a:rPr lang="fr-FR"/>
              <a:pPr/>
              <a:t>20/10/2025</a:t>
            </a:fld>
            <a:endParaRPr lang="fr-FR"/>
          </a:p>
        </p:txBody>
      </p:sp>
      <p:sp>
        <p:nvSpPr>
          <p:cNvPr id="7" name="Espace réservé du pied de page 4">
            <a:extLst>
              <a:ext uri="{FF2B5EF4-FFF2-40B4-BE49-F238E27FC236}">
                <a16:creationId xmlns:a16="http://schemas.microsoft.com/office/drawing/2014/main" id="{1CEBB0A5-4633-AEF7-18CE-CE58AD1D8E7B}"/>
              </a:ext>
            </a:extLst>
          </p:cNvPr>
          <p:cNvSpPr>
            <a:spLocks noGrp="1"/>
          </p:cNvSpPr>
          <p:nvPr>
            <p:ph type="ftr" sz="quarter" idx="11"/>
          </p:nvPr>
        </p:nvSpPr>
        <p:spPr>
          <a:xfrm>
            <a:off x="3491850" y="4732050"/>
            <a:ext cx="2160300" cy="216030"/>
          </a:xfrm>
          <a:prstGeom prst="rect">
            <a:avLst/>
          </a:prstGeom>
        </p:spPr>
        <p:txBody>
          <a:bodyPr/>
          <a:lstStyle>
            <a:lvl1pPr>
              <a:defRPr sz="600">
                <a:solidFill>
                  <a:schemeClr val="bg1"/>
                </a:solidFill>
              </a:defRPr>
            </a:lvl1pPr>
          </a:lstStyle>
          <a:p>
            <a:endParaRPr lang="fr-FR"/>
          </a:p>
        </p:txBody>
      </p:sp>
      <p:sp>
        <p:nvSpPr>
          <p:cNvPr id="8" name="Espace réservé du numéro de diapositive 5">
            <a:extLst>
              <a:ext uri="{FF2B5EF4-FFF2-40B4-BE49-F238E27FC236}">
                <a16:creationId xmlns:a16="http://schemas.microsoft.com/office/drawing/2014/main" id="{2F15564E-6EFB-A943-62CA-10F994DC6C0E}"/>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bg1"/>
                </a:solidFill>
              </a:defRPr>
            </a:lvl1pPr>
          </a:lstStyle>
          <a:p>
            <a:fld id="{E6CAD5E5-E0F3-D04B-B195-3CA9E05C04F3}" type="slidenum">
              <a:rPr lang="fr-FR"/>
              <a:pPr/>
              <a:t>‹N°›</a:t>
            </a:fld>
            <a:endParaRPr lang="fr-FR"/>
          </a:p>
        </p:txBody>
      </p:sp>
      <p:pic>
        <p:nvPicPr>
          <p:cNvPr id="3" name="Image 2">
            <a:extLst>
              <a:ext uri="{FF2B5EF4-FFF2-40B4-BE49-F238E27FC236}">
                <a16:creationId xmlns:a16="http://schemas.microsoft.com/office/drawing/2014/main" id="{C574093E-2A4F-C42C-EAEA-F072156ED8EB}"/>
              </a:ext>
            </a:extLst>
          </p:cNvPr>
          <p:cNvPicPr>
            <a:picLocks noChangeAspect="1"/>
          </p:cNvPicPr>
          <p:nvPr userDrawn="1"/>
        </p:nvPicPr>
        <p:blipFill>
          <a:blip r:embed="rId3"/>
          <a:stretch>
            <a:fillRect/>
          </a:stretch>
        </p:blipFill>
        <p:spPr>
          <a:xfrm>
            <a:off x="791475" y="4732051"/>
            <a:ext cx="540075" cy="203147"/>
          </a:xfrm>
          <a:prstGeom prst="rect">
            <a:avLst/>
          </a:prstGeom>
        </p:spPr>
      </p:pic>
      <p:sp>
        <p:nvSpPr>
          <p:cNvPr id="9" name="Espace réservé du texte 8">
            <a:extLst>
              <a:ext uri="{FF2B5EF4-FFF2-40B4-BE49-F238E27FC236}">
                <a16:creationId xmlns:a16="http://schemas.microsoft.com/office/drawing/2014/main" id="{961D3190-0E58-EC02-990E-F43B56DD4AE2}"/>
              </a:ext>
            </a:extLst>
          </p:cNvPr>
          <p:cNvSpPr>
            <a:spLocks noGrp="1"/>
          </p:cNvSpPr>
          <p:nvPr>
            <p:ph type="body" sz="quarter" idx="13"/>
          </p:nvPr>
        </p:nvSpPr>
        <p:spPr>
          <a:xfrm>
            <a:off x="1871626" y="3651648"/>
            <a:ext cx="4320599" cy="540544"/>
          </a:xfrm>
        </p:spPr>
        <p:txBody>
          <a:bodyPr rIns="0" bIns="0"/>
          <a:lstStyle>
            <a:lvl1pPr marL="0" indent="0">
              <a:buNone/>
              <a:defRPr sz="1350" b="1" i="0">
                <a:solidFill>
                  <a:schemeClr val="bg1"/>
                </a:solidFill>
                <a:latin typeface="Suisse Int'l Semi Bold" panose="020B0804000000000000" pitchFamily="34" charset="77"/>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fr-FR"/>
              <a:t>Cliquez pour modifier les styles du texte du masque</a:t>
            </a:r>
          </a:p>
        </p:txBody>
      </p:sp>
      <p:pic>
        <p:nvPicPr>
          <p:cNvPr id="10" name="Image 9">
            <a:extLst>
              <a:ext uri="{FF2B5EF4-FFF2-40B4-BE49-F238E27FC236}">
                <a16:creationId xmlns:a16="http://schemas.microsoft.com/office/drawing/2014/main" id="{22D3A94A-FFEC-7B02-957E-C22DD580212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1838" y="4732051"/>
            <a:ext cx="539350" cy="203147"/>
          </a:xfrm>
          <a:prstGeom prst="rect">
            <a:avLst/>
          </a:prstGeom>
        </p:spPr>
      </p:pic>
    </p:spTree>
    <p:extLst>
      <p:ext uri="{BB962C8B-B14F-4D97-AF65-F5344CB8AC3E}">
        <p14:creationId xmlns:p14="http://schemas.microsoft.com/office/powerpoint/2010/main" val="3192585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 3">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94351B-771D-3048-7746-9BAD379F9682}"/>
              </a:ext>
            </a:extLst>
          </p:cNvPr>
          <p:cNvSpPr>
            <a:spLocks noGrp="1"/>
          </p:cNvSpPr>
          <p:nvPr>
            <p:ph type="title"/>
          </p:nvPr>
        </p:nvSpPr>
        <p:spPr>
          <a:xfrm>
            <a:off x="791475" y="411450"/>
            <a:ext cx="4860675" cy="1620225"/>
          </a:xfrm>
          <a:prstGeom prst="rect">
            <a:avLst/>
          </a:prstGeom>
        </p:spPr>
        <p:txBody>
          <a:bodyPr lIns="0" tIns="0" rIns="0" bIns="0">
            <a:noAutofit/>
          </a:bodyPr>
          <a:lstStyle>
            <a:lvl1pPr>
              <a:defRPr>
                <a:solidFill>
                  <a:schemeClr val="accent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498B133-07AA-65C2-8C55-EDCBDE6828A4}"/>
              </a:ext>
            </a:extLst>
          </p:cNvPr>
          <p:cNvSpPr>
            <a:spLocks noGrp="1"/>
          </p:cNvSpPr>
          <p:nvPr>
            <p:ph idx="1"/>
          </p:nvPr>
        </p:nvSpPr>
        <p:spPr>
          <a:xfrm>
            <a:off x="791475" y="2031675"/>
            <a:ext cx="4860675" cy="2592303"/>
          </a:xfrm>
        </p:spPr>
        <p:txBody>
          <a:bodyPr rIns="0" bIns="0"/>
          <a:lstStyle>
            <a:lvl1pPr>
              <a:defRPr sz="1500" b="0" i="0">
                <a:solidFill>
                  <a:schemeClr val="tx1"/>
                </a:solidFill>
                <a:latin typeface="Suisse Int'l" panose="020B0804000000000000" pitchFamily="34" charset="77"/>
              </a:defRPr>
            </a:lvl1pPr>
            <a:lvl2pPr>
              <a:defRPr sz="1500">
                <a:solidFill>
                  <a:schemeClr val="tx1"/>
                </a:solidFill>
              </a:defRPr>
            </a:lvl2pPr>
            <a:lvl3pPr>
              <a:defRPr sz="1500">
                <a:solidFill>
                  <a:schemeClr val="tx1"/>
                </a:solidFill>
              </a:defRPr>
            </a:lvl3pPr>
            <a:lvl4pPr>
              <a:defRPr sz="1500">
                <a:solidFill>
                  <a:schemeClr val="tx1"/>
                </a:solidFill>
              </a:defRPr>
            </a:lvl4pPr>
            <a:lvl5pPr>
              <a:defRPr sz="1500">
                <a:solidFill>
                  <a:schemeClr val="tx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pic>
        <p:nvPicPr>
          <p:cNvPr id="7" name="Image 6">
            <a:extLst>
              <a:ext uri="{FF2B5EF4-FFF2-40B4-BE49-F238E27FC236}">
                <a16:creationId xmlns:a16="http://schemas.microsoft.com/office/drawing/2014/main" id="{C4430775-0EAF-7D61-36C2-8DB03053119C}"/>
              </a:ext>
            </a:extLst>
          </p:cNvPr>
          <p:cNvPicPr>
            <a:picLocks noChangeAspect="1"/>
          </p:cNvPicPr>
          <p:nvPr/>
        </p:nvPicPr>
        <p:blipFill>
          <a:blip r:embed="rId2">
            <a:alphaModFix/>
          </a:blip>
          <a:stretch>
            <a:fillRect/>
          </a:stretch>
        </p:blipFill>
        <p:spPr>
          <a:xfrm>
            <a:off x="5427000" y="-128625"/>
            <a:ext cx="4520397" cy="6438938"/>
          </a:xfrm>
          <a:prstGeom prst="rect">
            <a:avLst/>
          </a:prstGeom>
        </p:spPr>
      </p:pic>
      <p:sp>
        <p:nvSpPr>
          <p:cNvPr id="10" name="Espace réservé de la date 3">
            <a:extLst>
              <a:ext uri="{FF2B5EF4-FFF2-40B4-BE49-F238E27FC236}">
                <a16:creationId xmlns:a16="http://schemas.microsoft.com/office/drawing/2014/main" id="{48B6D5E7-BA4F-A7A2-6E21-C30F8BF249CB}"/>
              </a:ext>
            </a:extLst>
          </p:cNvPr>
          <p:cNvSpPr>
            <a:spLocks noGrp="1"/>
          </p:cNvSpPr>
          <p:nvPr>
            <p:ph type="dt" sz="half" idx="10"/>
          </p:nvPr>
        </p:nvSpPr>
        <p:spPr>
          <a:xfrm>
            <a:off x="1871625" y="4732050"/>
            <a:ext cx="1080150" cy="216030"/>
          </a:xfrm>
          <a:prstGeom prst="rect">
            <a:avLst/>
          </a:prstGeom>
        </p:spPr>
        <p:txBody>
          <a:bodyPr anchor="t"/>
          <a:lstStyle>
            <a:lvl1pPr>
              <a:defRPr>
                <a:solidFill>
                  <a:schemeClr val="tx1"/>
                </a:solidFill>
              </a:defRPr>
            </a:lvl1pPr>
          </a:lstStyle>
          <a:p>
            <a:fld id="{241EB5C9-1307-BA42-ABA2-0BC069CD8E7F}" type="datetimeFigureOut">
              <a:rPr lang="en-US" smtClean="0"/>
              <a:t>10/20/2025</a:t>
            </a:fld>
            <a:endParaRPr lang="en-US"/>
          </a:p>
        </p:txBody>
      </p:sp>
      <p:sp>
        <p:nvSpPr>
          <p:cNvPr id="11" name="Espace réservé du pied de page 4">
            <a:extLst>
              <a:ext uri="{FF2B5EF4-FFF2-40B4-BE49-F238E27FC236}">
                <a16:creationId xmlns:a16="http://schemas.microsoft.com/office/drawing/2014/main" id="{3A713A6C-CBF3-A454-B64E-71DC2046C46F}"/>
              </a:ext>
            </a:extLst>
          </p:cNvPr>
          <p:cNvSpPr>
            <a:spLocks noGrp="1"/>
          </p:cNvSpPr>
          <p:nvPr>
            <p:ph type="ftr" sz="quarter" idx="11"/>
          </p:nvPr>
        </p:nvSpPr>
        <p:spPr>
          <a:xfrm>
            <a:off x="3491850" y="4732050"/>
            <a:ext cx="2160300" cy="216030"/>
          </a:xfrm>
          <a:prstGeom prst="rect">
            <a:avLst/>
          </a:prstGeom>
        </p:spPr>
        <p:txBody>
          <a:bodyPr anchor="t"/>
          <a:lstStyle>
            <a:lvl1pPr>
              <a:defRPr>
                <a:solidFill>
                  <a:schemeClr val="tx1"/>
                </a:solidFill>
              </a:defRPr>
            </a:lvl1pPr>
          </a:lstStyle>
          <a:p>
            <a:endParaRPr lang="en-US"/>
          </a:p>
        </p:txBody>
      </p:sp>
      <p:sp>
        <p:nvSpPr>
          <p:cNvPr id="12" name="Espace réservé du numéro de diapositive 5">
            <a:extLst>
              <a:ext uri="{FF2B5EF4-FFF2-40B4-BE49-F238E27FC236}">
                <a16:creationId xmlns:a16="http://schemas.microsoft.com/office/drawing/2014/main" id="{9D18244C-3667-4D59-F030-D09B06D74C32}"/>
              </a:ext>
            </a:extLst>
          </p:cNvPr>
          <p:cNvSpPr>
            <a:spLocks noGrp="1"/>
          </p:cNvSpPr>
          <p:nvPr>
            <p:ph type="sldNum" sz="quarter" idx="12"/>
          </p:nvPr>
        </p:nvSpPr>
        <p:spPr>
          <a:xfrm>
            <a:off x="7812450" y="4732050"/>
            <a:ext cx="540075" cy="216030"/>
          </a:xfrm>
          <a:prstGeom prst="rect">
            <a:avLst/>
          </a:prstGeom>
        </p:spPr>
        <p:txBody>
          <a:bodyPr anchor="t"/>
          <a:lstStyle>
            <a:lvl1pPr>
              <a:defRPr>
                <a:solidFill>
                  <a:schemeClr val="tx1"/>
                </a:solidFill>
              </a:defRPr>
            </a:lvl1pPr>
          </a:lstStyle>
          <a:p>
            <a:fld id="{C5EF2332-01BF-834F-8236-50238282D533}" type="slidenum">
              <a:rPr lang="en-US" smtClean="0"/>
              <a:t>‹N°›</a:t>
            </a:fld>
            <a:endParaRPr lang="en-US"/>
          </a:p>
        </p:txBody>
      </p:sp>
      <p:pic>
        <p:nvPicPr>
          <p:cNvPr id="13" name="Image 12">
            <a:extLst>
              <a:ext uri="{FF2B5EF4-FFF2-40B4-BE49-F238E27FC236}">
                <a16:creationId xmlns:a16="http://schemas.microsoft.com/office/drawing/2014/main" id="{040069F5-28D4-8998-5083-A662B0B56C4A}"/>
              </a:ext>
            </a:extLst>
          </p:cNvPr>
          <p:cNvPicPr>
            <a:picLocks noChangeAspect="1"/>
          </p:cNvPicPr>
          <p:nvPr/>
        </p:nvPicPr>
        <p:blipFill>
          <a:blip r:embed="rId3"/>
          <a:stretch>
            <a:fillRect/>
          </a:stretch>
        </p:blipFill>
        <p:spPr>
          <a:xfrm>
            <a:off x="791475" y="4732051"/>
            <a:ext cx="540075" cy="203147"/>
          </a:xfrm>
          <a:prstGeom prst="rect">
            <a:avLst/>
          </a:prstGeom>
        </p:spPr>
      </p:pic>
    </p:spTree>
    <p:extLst>
      <p:ext uri="{BB962C8B-B14F-4D97-AF65-F5344CB8AC3E}">
        <p14:creationId xmlns:p14="http://schemas.microsoft.com/office/powerpoint/2010/main" val="25147917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re et contenu - 5">
    <p:bg>
      <p:bgPr>
        <a:solidFill>
          <a:schemeClr val="bg1"/>
        </a:solidFill>
        <a:effectLst/>
      </p:bgPr>
    </p:bg>
    <p:spTree>
      <p:nvGrpSpPr>
        <p:cNvPr id="1" name=""/>
        <p:cNvGrpSpPr/>
        <p:nvPr/>
      </p:nvGrpSpPr>
      <p:grpSpPr>
        <a:xfrm>
          <a:off x="0" y="0"/>
          <a:ext cx="0" cy="0"/>
          <a:chOff x="0" y="0"/>
          <a:chExt cx="0" cy="0"/>
        </a:xfrm>
      </p:grpSpPr>
      <p:sp>
        <p:nvSpPr>
          <p:cNvPr id="13" name="Espace réservé du contenu 9">
            <a:extLst>
              <a:ext uri="{FF2B5EF4-FFF2-40B4-BE49-F238E27FC236}">
                <a16:creationId xmlns:a16="http://schemas.microsoft.com/office/drawing/2014/main" id="{A0260FB4-F1FC-3DAB-4275-00E1294F76E5}"/>
              </a:ext>
            </a:extLst>
          </p:cNvPr>
          <p:cNvSpPr>
            <a:spLocks noGrp="1"/>
          </p:cNvSpPr>
          <p:nvPr>
            <p:ph sz="quarter" idx="13"/>
          </p:nvPr>
        </p:nvSpPr>
        <p:spPr>
          <a:xfrm>
            <a:off x="5652150" y="0"/>
            <a:ext cx="3491850" cy="5143500"/>
          </a:xfrm>
        </p:spPr>
        <p:txBody>
          <a:bodyPr/>
          <a:lstStyle>
            <a:lvl1pPr marL="0" indent="0">
              <a:buNone/>
              <a:defRPr>
                <a:solidFill>
                  <a:schemeClr val="bg1"/>
                </a:solidFill>
              </a:defRPr>
            </a:lvl1pPr>
          </a:lstStyle>
          <a:p>
            <a:pPr lvl="0"/>
            <a:r>
              <a:rPr lang="fr-FR"/>
              <a:t>Cliquez pour modifier les styles du texte du masque</a:t>
            </a:r>
          </a:p>
        </p:txBody>
      </p:sp>
      <p:sp>
        <p:nvSpPr>
          <p:cNvPr id="2" name="Titre 1">
            <a:extLst>
              <a:ext uri="{FF2B5EF4-FFF2-40B4-BE49-F238E27FC236}">
                <a16:creationId xmlns:a16="http://schemas.microsoft.com/office/drawing/2014/main" id="{A894351B-771D-3048-7746-9BAD379F9682}"/>
              </a:ext>
            </a:extLst>
          </p:cNvPr>
          <p:cNvSpPr>
            <a:spLocks noGrp="1"/>
          </p:cNvSpPr>
          <p:nvPr>
            <p:ph type="title"/>
          </p:nvPr>
        </p:nvSpPr>
        <p:spPr>
          <a:xfrm>
            <a:off x="791475" y="411450"/>
            <a:ext cx="4320600" cy="1620225"/>
          </a:xfrm>
          <a:prstGeom prst="rect">
            <a:avLst/>
          </a:prstGeom>
        </p:spPr>
        <p:txBody>
          <a:bodyPr lIns="0" tIns="0" rIns="0" bIns="0">
            <a:noAutofit/>
          </a:bodyPr>
          <a:lstStyle>
            <a:lvl1pPr>
              <a:defRPr>
                <a:solidFill>
                  <a:schemeClr val="accent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498B133-07AA-65C2-8C55-EDCBDE6828A4}"/>
              </a:ext>
            </a:extLst>
          </p:cNvPr>
          <p:cNvSpPr>
            <a:spLocks noGrp="1"/>
          </p:cNvSpPr>
          <p:nvPr>
            <p:ph idx="1"/>
          </p:nvPr>
        </p:nvSpPr>
        <p:spPr>
          <a:xfrm>
            <a:off x="791475" y="2031675"/>
            <a:ext cx="4320600" cy="2160300"/>
          </a:xfrm>
        </p:spPr>
        <p:txBody>
          <a:bodyPr anchor="t"/>
          <a:lstStyle>
            <a:lvl1pPr marL="0" indent="0" algn="l">
              <a:buNone/>
              <a:defRPr sz="1200" b="0" i="0">
                <a:solidFill>
                  <a:schemeClr val="tx1"/>
                </a:solidFill>
                <a:latin typeface="Suisse Int'l" panose="020B0804000000000000" pitchFamily="34"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79EC3FD-A3FC-5C97-572E-87ACEEF24471}"/>
              </a:ext>
            </a:extLst>
          </p:cNvPr>
          <p:cNvSpPr>
            <a:spLocks noGrp="1"/>
          </p:cNvSpPr>
          <p:nvPr>
            <p:ph type="dt" sz="half" idx="10"/>
          </p:nvPr>
        </p:nvSpPr>
        <p:spPr>
          <a:xfrm>
            <a:off x="1871625" y="4732050"/>
            <a:ext cx="1080150" cy="216030"/>
          </a:xfrm>
          <a:prstGeom prst="rect">
            <a:avLst/>
          </a:prstGeom>
        </p:spPr>
        <p:txBody>
          <a:bodyPr/>
          <a:lstStyle>
            <a:lvl1pPr>
              <a:defRPr>
                <a:solidFill>
                  <a:schemeClr val="tx1"/>
                </a:solidFill>
              </a:defRPr>
            </a:lvl1pPr>
          </a:lstStyle>
          <a:p>
            <a:fld id="{241EB5C9-1307-BA42-ABA2-0BC069CD8E7F}" type="datetimeFigureOut">
              <a:rPr lang="en-US" smtClean="0"/>
              <a:t>10/20/2025</a:t>
            </a:fld>
            <a:endParaRPr lang="en-US"/>
          </a:p>
        </p:txBody>
      </p:sp>
      <p:sp>
        <p:nvSpPr>
          <p:cNvPr id="5" name="Espace réservé du pied de page 4">
            <a:extLst>
              <a:ext uri="{FF2B5EF4-FFF2-40B4-BE49-F238E27FC236}">
                <a16:creationId xmlns:a16="http://schemas.microsoft.com/office/drawing/2014/main" id="{659E56D3-41A3-B0AF-6F47-C65A6015971A}"/>
              </a:ext>
            </a:extLst>
          </p:cNvPr>
          <p:cNvSpPr>
            <a:spLocks noGrp="1"/>
          </p:cNvSpPr>
          <p:nvPr>
            <p:ph type="ftr" sz="quarter" idx="11"/>
          </p:nvPr>
        </p:nvSpPr>
        <p:spPr>
          <a:xfrm>
            <a:off x="3491850" y="4732050"/>
            <a:ext cx="1620225" cy="216030"/>
          </a:xfrm>
          <a:prstGeom prst="rect">
            <a:avLst/>
          </a:prstGeom>
        </p:spPr>
        <p:txBody>
          <a:bodyPr/>
          <a:lstStyle>
            <a:lvl1pPr>
              <a:defRPr>
                <a:solidFill>
                  <a:schemeClr val="tx1"/>
                </a:solidFill>
              </a:defRPr>
            </a:lvl1pPr>
          </a:lstStyle>
          <a:p>
            <a:endParaRPr lang="en-US"/>
          </a:p>
        </p:txBody>
      </p:sp>
      <p:sp>
        <p:nvSpPr>
          <p:cNvPr id="6" name="Espace réservé du numéro de diapositive 5">
            <a:extLst>
              <a:ext uri="{FF2B5EF4-FFF2-40B4-BE49-F238E27FC236}">
                <a16:creationId xmlns:a16="http://schemas.microsoft.com/office/drawing/2014/main" id="{909ED805-BFD2-5114-AF38-4DC1C4DBFE61}"/>
              </a:ext>
            </a:extLst>
          </p:cNvPr>
          <p:cNvSpPr>
            <a:spLocks noGrp="1"/>
          </p:cNvSpPr>
          <p:nvPr>
            <p:ph type="sldNum" sz="quarter" idx="12"/>
          </p:nvPr>
        </p:nvSpPr>
        <p:spPr>
          <a:xfrm>
            <a:off x="7812450" y="4732050"/>
            <a:ext cx="540075" cy="216030"/>
          </a:xfrm>
          <a:prstGeom prst="rect">
            <a:avLst/>
          </a:prstGeom>
        </p:spPr>
        <p:txBody>
          <a:bodyPr/>
          <a:lstStyle>
            <a:lvl1pPr>
              <a:defRPr>
                <a:solidFill>
                  <a:schemeClr val="tx1"/>
                </a:solidFill>
              </a:defRPr>
            </a:lvl1pPr>
          </a:lstStyle>
          <a:p>
            <a:fld id="{C5EF2332-01BF-834F-8236-50238282D533}" type="slidenum">
              <a:rPr lang="en-US" smtClean="0"/>
              <a:t>‹N°›</a:t>
            </a:fld>
            <a:endParaRPr lang="en-US"/>
          </a:p>
        </p:txBody>
      </p:sp>
      <p:pic>
        <p:nvPicPr>
          <p:cNvPr id="8" name="Image 7">
            <a:extLst>
              <a:ext uri="{FF2B5EF4-FFF2-40B4-BE49-F238E27FC236}">
                <a16:creationId xmlns:a16="http://schemas.microsoft.com/office/drawing/2014/main" id="{C2C7BBEE-105C-53F7-7A0E-CEAB6637241E}"/>
              </a:ext>
            </a:extLst>
          </p:cNvPr>
          <p:cNvPicPr>
            <a:picLocks noChangeAspect="1"/>
          </p:cNvPicPr>
          <p:nvPr/>
        </p:nvPicPr>
        <p:blipFill>
          <a:blip r:embed="rId2"/>
          <a:stretch>
            <a:fillRect/>
          </a:stretch>
        </p:blipFill>
        <p:spPr>
          <a:xfrm>
            <a:off x="791475" y="4732051"/>
            <a:ext cx="540075" cy="203147"/>
          </a:xfrm>
          <a:prstGeom prst="rect">
            <a:avLst/>
          </a:prstGeom>
        </p:spPr>
      </p:pic>
    </p:spTree>
    <p:extLst>
      <p:ext uri="{BB962C8B-B14F-4D97-AF65-F5344CB8AC3E}">
        <p14:creationId xmlns:p14="http://schemas.microsoft.com/office/powerpoint/2010/main" val="948428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re et contenu - 6">
    <p:bg>
      <p:bgPr>
        <a:solidFill>
          <a:schemeClr val="bg1"/>
        </a:solidFill>
        <a:effectLst/>
      </p:bgPr>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B39C7317-FFE7-8B2B-F46A-D977B8D83DDF}"/>
              </a:ext>
            </a:extLst>
          </p:cNvPr>
          <p:cNvPicPr>
            <a:picLocks noChangeAspect="1"/>
          </p:cNvPicPr>
          <p:nvPr/>
        </p:nvPicPr>
        <p:blipFill>
          <a:blip r:embed="rId2">
            <a:alphaModFix amt="10000"/>
          </a:blip>
          <a:stretch>
            <a:fillRect/>
          </a:stretch>
        </p:blipFill>
        <p:spPr>
          <a:xfrm>
            <a:off x="251400" y="195420"/>
            <a:ext cx="8641200" cy="3502544"/>
          </a:xfrm>
          <a:prstGeom prst="rect">
            <a:avLst/>
          </a:prstGeom>
        </p:spPr>
      </p:pic>
      <p:sp>
        <p:nvSpPr>
          <p:cNvPr id="2" name="Titre 1">
            <a:extLst>
              <a:ext uri="{FF2B5EF4-FFF2-40B4-BE49-F238E27FC236}">
                <a16:creationId xmlns:a16="http://schemas.microsoft.com/office/drawing/2014/main" id="{A894351B-771D-3048-7746-9BAD379F9682}"/>
              </a:ext>
            </a:extLst>
          </p:cNvPr>
          <p:cNvSpPr>
            <a:spLocks noGrp="1"/>
          </p:cNvSpPr>
          <p:nvPr>
            <p:ph type="title"/>
          </p:nvPr>
        </p:nvSpPr>
        <p:spPr>
          <a:xfrm>
            <a:off x="791475" y="411450"/>
            <a:ext cx="7561050" cy="1080150"/>
          </a:xfrm>
          <a:prstGeom prst="rect">
            <a:avLst/>
          </a:prstGeom>
        </p:spPr>
        <p:txBody>
          <a:bodyPr lIns="0" tIns="0" rIns="0" bIns="0">
            <a:noAutofit/>
          </a:bodyPr>
          <a:lstStyle>
            <a:lvl1pPr>
              <a:defRPr>
                <a:solidFill>
                  <a:schemeClr val="accent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498B133-07AA-65C2-8C55-EDCBDE6828A4}"/>
              </a:ext>
            </a:extLst>
          </p:cNvPr>
          <p:cNvSpPr>
            <a:spLocks noGrp="1"/>
          </p:cNvSpPr>
          <p:nvPr>
            <p:ph idx="1"/>
          </p:nvPr>
        </p:nvSpPr>
        <p:spPr>
          <a:xfrm>
            <a:off x="791475" y="1491601"/>
            <a:ext cx="7561050" cy="3186383"/>
          </a:xfrm>
        </p:spPr>
        <p:txBody>
          <a:bodyPr rIns="0" bIns="0"/>
          <a:lstStyle>
            <a:lvl1pPr>
              <a:defRPr sz="1500" b="0" i="0">
                <a:solidFill>
                  <a:schemeClr val="tx1"/>
                </a:solidFill>
                <a:latin typeface="Suisse Int'l" panose="020B0804000000000000" pitchFamily="34" charset="77"/>
              </a:defRPr>
            </a:lvl1pPr>
            <a:lvl2pPr>
              <a:defRPr sz="1500">
                <a:solidFill>
                  <a:schemeClr val="tx1"/>
                </a:solidFill>
              </a:defRPr>
            </a:lvl2pPr>
            <a:lvl3pPr>
              <a:defRPr sz="1500">
                <a:solidFill>
                  <a:schemeClr val="tx1"/>
                </a:solidFill>
              </a:defRPr>
            </a:lvl3pPr>
            <a:lvl4pPr>
              <a:defRPr sz="1500">
                <a:solidFill>
                  <a:schemeClr val="tx1"/>
                </a:solidFill>
              </a:defRPr>
            </a:lvl4pPr>
            <a:lvl5pPr>
              <a:defRPr sz="1500">
                <a:solidFill>
                  <a:schemeClr val="tx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79EC3FD-A3FC-5C97-572E-87ACEEF24471}"/>
              </a:ext>
            </a:extLst>
          </p:cNvPr>
          <p:cNvSpPr>
            <a:spLocks noGrp="1"/>
          </p:cNvSpPr>
          <p:nvPr>
            <p:ph type="dt" sz="half" idx="10"/>
          </p:nvPr>
        </p:nvSpPr>
        <p:spPr>
          <a:xfrm>
            <a:off x="1871625" y="4732050"/>
            <a:ext cx="1080150" cy="216030"/>
          </a:xfrm>
          <a:prstGeom prst="rect">
            <a:avLst/>
          </a:prstGeom>
        </p:spPr>
        <p:txBody>
          <a:bodyPr anchor="t"/>
          <a:lstStyle>
            <a:lvl1pPr>
              <a:defRPr>
                <a:solidFill>
                  <a:schemeClr val="tx1"/>
                </a:solidFill>
              </a:defRPr>
            </a:lvl1pPr>
          </a:lstStyle>
          <a:p>
            <a:fld id="{241EB5C9-1307-BA42-ABA2-0BC069CD8E7F}" type="datetimeFigureOut">
              <a:rPr lang="en-US" smtClean="0"/>
              <a:t>10/20/2025</a:t>
            </a:fld>
            <a:endParaRPr lang="en-US"/>
          </a:p>
        </p:txBody>
      </p:sp>
      <p:sp>
        <p:nvSpPr>
          <p:cNvPr id="5" name="Espace réservé du pied de page 4">
            <a:extLst>
              <a:ext uri="{FF2B5EF4-FFF2-40B4-BE49-F238E27FC236}">
                <a16:creationId xmlns:a16="http://schemas.microsoft.com/office/drawing/2014/main" id="{659E56D3-41A3-B0AF-6F47-C65A6015971A}"/>
              </a:ext>
            </a:extLst>
          </p:cNvPr>
          <p:cNvSpPr>
            <a:spLocks noGrp="1"/>
          </p:cNvSpPr>
          <p:nvPr>
            <p:ph type="ftr" sz="quarter" idx="11"/>
          </p:nvPr>
        </p:nvSpPr>
        <p:spPr>
          <a:xfrm>
            <a:off x="3491850" y="4732050"/>
            <a:ext cx="3780525" cy="216030"/>
          </a:xfrm>
          <a:prstGeom prst="rect">
            <a:avLst/>
          </a:prstGeom>
        </p:spPr>
        <p:txBody>
          <a:bodyPr anchor="t"/>
          <a:lstStyle>
            <a:lvl1pPr>
              <a:defRPr>
                <a:solidFill>
                  <a:schemeClr val="tx1"/>
                </a:solidFill>
              </a:defRPr>
            </a:lvl1pPr>
          </a:lstStyle>
          <a:p>
            <a:endParaRPr lang="en-US"/>
          </a:p>
        </p:txBody>
      </p:sp>
      <p:sp>
        <p:nvSpPr>
          <p:cNvPr id="6" name="Espace réservé du numéro de diapositive 5">
            <a:extLst>
              <a:ext uri="{FF2B5EF4-FFF2-40B4-BE49-F238E27FC236}">
                <a16:creationId xmlns:a16="http://schemas.microsoft.com/office/drawing/2014/main" id="{909ED805-BFD2-5114-AF38-4DC1C4DBFE61}"/>
              </a:ext>
            </a:extLst>
          </p:cNvPr>
          <p:cNvSpPr>
            <a:spLocks noGrp="1"/>
          </p:cNvSpPr>
          <p:nvPr>
            <p:ph type="sldNum" sz="quarter" idx="12"/>
          </p:nvPr>
        </p:nvSpPr>
        <p:spPr>
          <a:xfrm>
            <a:off x="7812450" y="4732050"/>
            <a:ext cx="540075" cy="216030"/>
          </a:xfrm>
          <a:prstGeom prst="rect">
            <a:avLst/>
          </a:prstGeom>
        </p:spPr>
        <p:txBody>
          <a:bodyPr anchor="t"/>
          <a:lstStyle>
            <a:lvl1pPr>
              <a:defRPr>
                <a:solidFill>
                  <a:schemeClr val="tx1"/>
                </a:solidFill>
              </a:defRPr>
            </a:lvl1pPr>
          </a:lstStyle>
          <a:p>
            <a:fld id="{C5EF2332-01BF-834F-8236-50238282D533}" type="slidenum">
              <a:rPr lang="en-US" smtClean="0"/>
              <a:t>‹N°›</a:t>
            </a:fld>
            <a:endParaRPr lang="en-US"/>
          </a:p>
        </p:txBody>
      </p:sp>
      <p:pic>
        <p:nvPicPr>
          <p:cNvPr id="8" name="Image 7">
            <a:extLst>
              <a:ext uri="{FF2B5EF4-FFF2-40B4-BE49-F238E27FC236}">
                <a16:creationId xmlns:a16="http://schemas.microsoft.com/office/drawing/2014/main" id="{74C2B724-FB5B-F267-87C7-EDC38C149C22}"/>
              </a:ext>
            </a:extLst>
          </p:cNvPr>
          <p:cNvPicPr>
            <a:picLocks noChangeAspect="1"/>
          </p:cNvPicPr>
          <p:nvPr/>
        </p:nvPicPr>
        <p:blipFill>
          <a:blip r:embed="rId3"/>
          <a:stretch>
            <a:fillRect/>
          </a:stretch>
        </p:blipFill>
        <p:spPr>
          <a:xfrm>
            <a:off x="791475" y="4732051"/>
            <a:ext cx="540075" cy="203147"/>
          </a:xfrm>
          <a:prstGeom prst="rect">
            <a:avLst/>
          </a:prstGeom>
        </p:spPr>
      </p:pic>
    </p:spTree>
    <p:extLst>
      <p:ext uri="{BB962C8B-B14F-4D97-AF65-F5344CB8AC3E}">
        <p14:creationId xmlns:p14="http://schemas.microsoft.com/office/powerpoint/2010/main" val="2919856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re de section">
    <p:bg>
      <p:bgPr>
        <a:solidFill>
          <a:schemeClr val="bg1"/>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EB2DA534-9954-1068-409E-3EC612557C78}"/>
              </a:ext>
            </a:extLst>
          </p:cNvPr>
          <p:cNvPicPr>
            <a:picLocks noChangeAspect="1"/>
          </p:cNvPicPr>
          <p:nvPr/>
        </p:nvPicPr>
        <p:blipFill>
          <a:blip r:embed="rId2">
            <a:alphaModFix amt="10000"/>
          </a:blip>
          <a:stretch>
            <a:fillRect/>
          </a:stretch>
        </p:blipFill>
        <p:spPr>
          <a:xfrm>
            <a:off x="5427000" y="-128625"/>
            <a:ext cx="4520397" cy="6438938"/>
          </a:xfrm>
          <a:prstGeom prst="rect">
            <a:avLst/>
          </a:prstGeom>
        </p:spPr>
      </p:pic>
      <p:sp>
        <p:nvSpPr>
          <p:cNvPr id="2" name="Titre 1">
            <a:extLst>
              <a:ext uri="{FF2B5EF4-FFF2-40B4-BE49-F238E27FC236}">
                <a16:creationId xmlns:a16="http://schemas.microsoft.com/office/drawing/2014/main" id="{6D402A2F-49AC-AED5-EE49-B61875AA0F2A}"/>
              </a:ext>
            </a:extLst>
          </p:cNvPr>
          <p:cNvSpPr>
            <a:spLocks noGrp="1"/>
          </p:cNvSpPr>
          <p:nvPr>
            <p:ph type="title"/>
          </p:nvPr>
        </p:nvSpPr>
        <p:spPr>
          <a:xfrm>
            <a:off x="3491850" y="411450"/>
            <a:ext cx="4860675" cy="2160300"/>
          </a:xfrm>
          <a:prstGeom prst="rect">
            <a:avLst/>
          </a:prstGeom>
        </p:spPr>
        <p:txBody>
          <a:bodyPr lIns="0" tIns="0" rIns="0" bIns="0" anchor="t" anchorCtr="0">
            <a:noAutofit/>
          </a:bodyPr>
          <a:lstStyle>
            <a:lvl1pPr>
              <a:defRPr sz="4500">
                <a:solidFill>
                  <a:schemeClr val="accent1"/>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FC455964-3A89-C572-FA46-4B6A18DDF2F6}"/>
              </a:ext>
            </a:extLst>
          </p:cNvPr>
          <p:cNvSpPr>
            <a:spLocks noGrp="1"/>
          </p:cNvSpPr>
          <p:nvPr>
            <p:ph type="body" idx="1"/>
          </p:nvPr>
        </p:nvSpPr>
        <p:spPr>
          <a:xfrm>
            <a:off x="3491850" y="3111825"/>
            <a:ext cx="4860675" cy="1080150"/>
          </a:xfrm>
        </p:spPr>
        <p:txBody>
          <a:bodyPr/>
          <a:lstStyle>
            <a:lvl1pPr marL="0" indent="0">
              <a:buNone/>
              <a:defRPr sz="1500" b="0" i="0">
                <a:solidFill>
                  <a:schemeClr val="tx1"/>
                </a:solidFill>
                <a:latin typeface="Suisse Int'l" panose="020B0804000000000000" pitchFamily="34"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7" name="Espace réservé de la date 3">
            <a:extLst>
              <a:ext uri="{FF2B5EF4-FFF2-40B4-BE49-F238E27FC236}">
                <a16:creationId xmlns:a16="http://schemas.microsoft.com/office/drawing/2014/main" id="{95F92807-8928-A9EF-33EF-B38762EED7BE}"/>
              </a:ext>
            </a:extLst>
          </p:cNvPr>
          <p:cNvSpPr>
            <a:spLocks noGrp="1"/>
          </p:cNvSpPr>
          <p:nvPr>
            <p:ph type="dt" sz="half" idx="10"/>
          </p:nvPr>
        </p:nvSpPr>
        <p:spPr>
          <a:xfrm>
            <a:off x="1871625" y="4732050"/>
            <a:ext cx="1080150" cy="216030"/>
          </a:xfrm>
          <a:prstGeom prst="rect">
            <a:avLst/>
          </a:prstGeom>
        </p:spPr>
        <p:txBody>
          <a:bodyPr/>
          <a:lstStyle>
            <a:lvl1pPr>
              <a:defRPr>
                <a:solidFill>
                  <a:schemeClr val="tx1"/>
                </a:solidFill>
              </a:defRPr>
            </a:lvl1pPr>
          </a:lstStyle>
          <a:p>
            <a:fld id="{241EB5C9-1307-BA42-ABA2-0BC069CD8E7F}" type="datetimeFigureOut">
              <a:rPr lang="en-US" smtClean="0"/>
              <a:t>10/20/2025</a:t>
            </a:fld>
            <a:endParaRPr lang="en-US"/>
          </a:p>
        </p:txBody>
      </p:sp>
      <p:sp>
        <p:nvSpPr>
          <p:cNvPr id="8" name="Espace réservé du pied de page 4">
            <a:extLst>
              <a:ext uri="{FF2B5EF4-FFF2-40B4-BE49-F238E27FC236}">
                <a16:creationId xmlns:a16="http://schemas.microsoft.com/office/drawing/2014/main" id="{13837110-1BC7-744D-132A-E22B95F0B36C}"/>
              </a:ext>
            </a:extLst>
          </p:cNvPr>
          <p:cNvSpPr>
            <a:spLocks noGrp="1"/>
          </p:cNvSpPr>
          <p:nvPr>
            <p:ph type="ftr" sz="quarter" idx="11"/>
          </p:nvPr>
        </p:nvSpPr>
        <p:spPr>
          <a:xfrm>
            <a:off x="3491850" y="4732050"/>
            <a:ext cx="3780525" cy="216030"/>
          </a:xfrm>
          <a:prstGeom prst="rect">
            <a:avLst/>
          </a:prstGeom>
        </p:spPr>
        <p:txBody>
          <a:bodyPr/>
          <a:lstStyle>
            <a:lvl1pPr>
              <a:defRPr>
                <a:solidFill>
                  <a:schemeClr val="tx1"/>
                </a:solidFill>
              </a:defRPr>
            </a:lvl1pPr>
          </a:lstStyle>
          <a:p>
            <a:endParaRPr lang="en-US"/>
          </a:p>
        </p:txBody>
      </p:sp>
      <p:sp>
        <p:nvSpPr>
          <p:cNvPr id="9" name="Espace réservé du numéro de diapositive 5">
            <a:extLst>
              <a:ext uri="{FF2B5EF4-FFF2-40B4-BE49-F238E27FC236}">
                <a16:creationId xmlns:a16="http://schemas.microsoft.com/office/drawing/2014/main" id="{221DC624-FF94-84A7-626D-9B3887A22750}"/>
              </a:ext>
            </a:extLst>
          </p:cNvPr>
          <p:cNvSpPr>
            <a:spLocks noGrp="1"/>
          </p:cNvSpPr>
          <p:nvPr>
            <p:ph type="sldNum" sz="quarter" idx="12"/>
          </p:nvPr>
        </p:nvSpPr>
        <p:spPr>
          <a:xfrm>
            <a:off x="7812450" y="4732050"/>
            <a:ext cx="540075" cy="216030"/>
          </a:xfrm>
          <a:prstGeom prst="rect">
            <a:avLst/>
          </a:prstGeom>
        </p:spPr>
        <p:txBody>
          <a:bodyPr/>
          <a:lstStyle>
            <a:lvl1pPr>
              <a:defRPr>
                <a:solidFill>
                  <a:schemeClr val="tx1"/>
                </a:solidFill>
              </a:defRPr>
            </a:lvl1pPr>
          </a:lstStyle>
          <a:p>
            <a:fld id="{C5EF2332-01BF-834F-8236-50238282D533}" type="slidenum">
              <a:rPr lang="en-US" smtClean="0"/>
              <a:t>‹N°›</a:t>
            </a:fld>
            <a:endParaRPr lang="en-US"/>
          </a:p>
        </p:txBody>
      </p:sp>
      <p:sp>
        <p:nvSpPr>
          <p:cNvPr id="11" name="Espace réservé du texte 10">
            <a:extLst>
              <a:ext uri="{FF2B5EF4-FFF2-40B4-BE49-F238E27FC236}">
                <a16:creationId xmlns:a16="http://schemas.microsoft.com/office/drawing/2014/main" id="{DF518389-65A4-31C7-EDB9-23818CFF39E3}"/>
              </a:ext>
            </a:extLst>
          </p:cNvPr>
          <p:cNvSpPr>
            <a:spLocks noGrp="1"/>
          </p:cNvSpPr>
          <p:nvPr>
            <p:ph type="body" sz="quarter" idx="13" hasCustomPrompt="1"/>
          </p:nvPr>
        </p:nvSpPr>
        <p:spPr>
          <a:xfrm>
            <a:off x="791766" y="411957"/>
            <a:ext cx="2159794" cy="2159794"/>
          </a:xfrm>
        </p:spPr>
        <p:txBody>
          <a:bodyPr rIns="0" bIns="0"/>
          <a:lstStyle>
            <a:lvl1pPr marL="0" indent="0">
              <a:buNone/>
              <a:defRPr sz="11250" b="1" i="0">
                <a:solidFill>
                  <a:schemeClr val="accent1"/>
                </a:solidFill>
                <a:latin typeface="Suisse Int'l Bold" panose="020B0804000000000000" pitchFamily="34" charset="77"/>
              </a:defRPr>
            </a:lvl1pPr>
          </a:lstStyle>
          <a:p>
            <a:pPr lvl="0"/>
            <a:r>
              <a:rPr lang="fr-FR"/>
              <a:t>00</a:t>
            </a:r>
          </a:p>
        </p:txBody>
      </p:sp>
      <p:cxnSp>
        <p:nvCxnSpPr>
          <p:cNvPr id="16" name="Connecteur droit 15">
            <a:extLst>
              <a:ext uri="{FF2B5EF4-FFF2-40B4-BE49-F238E27FC236}">
                <a16:creationId xmlns:a16="http://schemas.microsoft.com/office/drawing/2014/main" id="{3FDE30F6-CFA7-7E6E-8464-1222117695F0}"/>
              </a:ext>
            </a:extLst>
          </p:cNvPr>
          <p:cNvCxnSpPr>
            <a:cxnSpLocks/>
          </p:cNvCxnSpPr>
          <p:nvPr/>
        </p:nvCxnSpPr>
        <p:spPr>
          <a:xfrm>
            <a:off x="791475" y="3111825"/>
            <a:ext cx="2160300" cy="0"/>
          </a:xfrm>
          <a:prstGeom prst="line">
            <a:avLst/>
          </a:prstGeom>
        </p:spPr>
        <p:style>
          <a:lnRef idx="2">
            <a:schemeClr val="accent3"/>
          </a:lnRef>
          <a:fillRef idx="0">
            <a:schemeClr val="accent3"/>
          </a:fillRef>
          <a:effectRef idx="1">
            <a:schemeClr val="accent3"/>
          </a:effectRef>
          <a:fontRef idx="minor">
            <a:schemeClr val="tx1"/>
          </a:fontRef>
        </p:style>
      </p:cxnSp>
      <p:sp>
        <p:nvSpPr>
          <p:cNvPr id="20" name="Espace réservé du texte 19">
            <a:extLst>
              <a:ext uri="{FF2B5EF4-FFF2-40B4-BE49-F238E27FC236}">
                <a16:creationId xmlns:a16="http://schemas.microsoft.com/office/drawing/2014/main" id="{3DCBB68D-0DBB-CE56-D7EF-56661417719B}"/>
              </a:ext>
            </a:extLst>
          </p:cNvPr>
          <p:cNvSpPr>
            <a:spLocks noGrp="1"/>
          </p:cNvSpPr>
          <p:nvPr>
            <p:ph type="body" sz="quarter" idx="14"/>
          </p:nvPr>
        </p:nvSpPr>
        <p:spPr>
          <a:xfrm>
            <a:off x="791766" y="3219840"/>
            <a:ext cx="2159794" cy="432276"/>
          </a:xfrm>
        </p:spPr>
        <p:txBody>
          <a:bodyPr rIns="0" bIns="0"/>
          <a:lstStyle>
            <a:lvl1pPr marL="0" indent="0">
              <a:buNone/>
              <a:defRPr sz="1050" b="0" i="0">
                <a:solidFill>
                  <a:schemeClr val="tx1"/>
                </a:solidFill>
                <a:latin typeface="Suisse Int'l" panose="020B0804000000000000" pitchFamily="34" charset="77"/>
              </a:defRPr>
            </a:lvl1pPr>
          </a:lstStyle>
          <a:p>
            <a:pPr lvl="0"/>
            <a:r>
              <a:rPr lang="fr-FR"/>
              <a:t>Cliquez pour modifier les styles du texte du masque</a:t>
            </a:r>
          </a:p>
        </p:txBody>
      </p:sp>
      <p:pic>
        <p:nvPicPr>
          <p:cNvPr id="5" name="Image 4">
            <a:extLst>
              <a:ext uri="{FF2B5EF4-FFF2-40B4-BE49-F238E27FC236}">
                <a16:creationId xmlns:a16="http://schemas.microsoft.com/office/drawing/2014/main" id="{54A73C65-5DD6-D8B7-8800-6C13B6B37C62}"/>
              </a:ext>
            </a:extLst>
          </p:cNvPr>
          <p:cNvPicPr>
            <a:picLocks noChangeAspect="1"/>
          </p:cNvPicPr>
          <p:nvPr/>
        </p:nvPicPr>
        <p:blipFill>
          <a:blip r:embed="rId3"/>
          <a:stretch>
            <a:fillRect/>
          </a:stretch>
        </p:blipFill>
        <p:spPr>
          <a:xfrm>
            <a:off x="791475" y="4732051"/>
            <a:ext cx="540075" cy="203147"/>
          </a:xfrm>
          <a:prstGeom prst="rect">
            <a:avLst/>
          </a:prstGeom>
        </p:spPr>
      </p:pic>
    </p:spTree>
    <p:extLst>
      <p:ext uri="{BB962C8B-B14F-4D97-AF65-F5344CB8AC3E}">
        <p14:creationId xmlns:p14="http://schemas.microsoft.com/office/powerpoint/2010/main" val="1689735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re de section - 2">
    <p:bg>
      <p:bgPr>
        <a:solidFill>
          <a:schemeClr val="bg1"/>
        </a:solidFill>
        <a:effectLst/>
      </p:bgPr>
    </p:bg>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5C93AD91-5BB9-10F1-FFB4-F2F741E2336E}"/>
              </a:ext>
            </a:extLst>
          </p:cNvPr>
          <p:cNvSpPr>
            <a:spLocks noGrp="1"/>
          </p:cNvSpPr>
          <p:nvPr>
            <p:ph sz="quarter" idx="15"/>
          </p:nvPr>
        </p:nvSpPr>
        <p:spPr>
          <a:xfrm>
            <a:off x="0" y="0"/>
            <a:ext cx="2951560" cy="5143500"/>
          </a:xfrm>
        </p:spPr>
        <p:txBody>
          <a:bodyPr/>
          <a:lstStyle>
            <a:lvl1pPr marL="0" indent="0">
              <a:buNone/>
              <a:defRPr/>
            </a:lvl1pPr>
          </a:lstStyle>
          <a:p>
            <a:pPr lvl="0"/>
            <a:r>
              <a:rPr lang="fr-FR"/>
              <a:t>Cliquez pour modifier les styles du texte du masque</a:t>
            </a:r>
          </a:p>
        </p:txBody>
      </p:sp>
      <p:sp>
        <p:nvSpPr>
          <p:cNvPr id="2" name="Titre 1">
            <a:extLst>
              <a:ext uri="{FF2B5EF4-FFF2-40B4-BE49-F238E27FC236}">
                <a16:creationId xmlns:a16="http://schemas.microsoft.com/office/drawing/2014/main" id="{6D402A2F-49AC-AED5-EE49-B61875AA0F2A}"/>
              </a:ext>
            </a:extLst>
          </p:cNvPr>
          <p:cNvSpPr>
            <a:spLocks noGrp="1"/>
          </p:cNvSpPr>
          <p:nvPr>
            <p:ph type="title"/>
          </p:nvPr>
        </p:nvSpPr>
        <p:spPr>
          <a:xfrm>
            <a:off x="5652150" y="411450"/>
            <a:ext cx="3240450" cy="2160300"/>
          </a:xfrm>
          <a:prstGeom prst="rect">
            <a:avLst/>
          </a:prstGeom>
        </p:spPr>
        <p:txBody>
          <a:bodyPr lIns="0" tIns="0" rIns="0" bIns="0" anchor="t" anchorCtr="0">
            <a:noAutofit/>
          </a:bodyPr>
          <a:lstStyle>
            <a:lvl1pPr>
              <a:defRPr sz="3750">
                <a:solidFill>
                  <a:schemeClr val="accent1"/>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FC455964-3A89-C572-FA46-4B6A18DDF2F6}"/>
              </a:ext>
            </a:extLst>
          </p:cNvPr>
          <p:cNvSpPr>
            <a:spLocks noGrp="1"/>
          </p:cNvSpPr>
          <p:nvPr>
            <p:ph type="body" idx="1"/>
          </p:nvPr>
        </p:nvSpPr>
        <p:spPr>
          <a:xfrm>
            <a:off x="5652150" y="3111825"/>
            <a:ext cx="3240450" cy="1080150"/>
          </a:xfrm>
        </p:spPr>
        <p:txBody>
          <a:bodyPr/>
          <a:lstStyle>
            <a:lvl1pPr marL="0" indent="0">
              <a:buNone/>
              <a:defRPr sz="1500" b="0" i="0">
                <a:solidFill>
                  <a:schemeClr val="tx1"/>
                </a:solidFill>
                <a:latin typeface="Suisse Int'l" panose="020B0804000000000000" pitchFamily="34"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7" name="Espace réservé de la date 3">
            <a:extLst>
              <a:ext uri="{FF2B5EF4-FFF2-40B4-BE49-F238E27FC236}">
                <a16:creationId xmlns:a16="http://schemas.microsoft.com/office/drawing/2014/main" id="{95F92807-8928-A9EF-33EF-B38762EED7BE}"/>
              </a:ext>
            </a:extLst>
          </p:cNvPr>
          <p:cNvSpPr>
            <a:spLocks noGrp="1"/>
          </p:cNvSpPr>
          <p:nvPr>
            <p:ph type="dt" sz="half" idx="10"/>
          </p:nvPr>
        </p:nvSpPr>
        <p:spPr>
          <a:xfrm>
            <a:off x="4572000" y="4732050"/>
            <a:ext cx="540075" cy="216030"/>
          </a:xfrm>
          <a:prstGeom prst="rect">
            <a:avLst/>
          </a:prstGeom>
        </p:spPr>
        <p:txBody>
          <a:bodyPr/>
          <a:lstStyle>
            <a:lvl1pPr>
              <a:defRPr sz="600">
                <a:solidFill>
                  <a:schemeClr val="tx1"/>
                </a:solidFill>
              </a:defRPr>
            </a:lvl1pPr>
          </a:lstStyle>
          <a:p>
            <a:fld id="{241EB5C9-1307-BA42-ABA2-0BC069CD8E7F}" type="datetimeFigureOut">
              <a:rPr lang="en-US" smtClean="0"/>
              <a:t>10/20/2025</a:t>
            </a:fld>
            <a:endParaRPr lang="en-US"/>
          </a:p>
        </p:txBody>
      </p:sp>
      <p:sp>
        <p:nvSpPr>
          <p:cNvPr id="8" name="Espace réservé du pied de page 4">
            <a:extLst>
              <a:ext uri="{FF2B5EF4-FFF2-40B4-BE49-F238E27FC236}">
                <a16:creationId xmlns:a16="http://schemas.microsoft.com/office/drawing/2014/main" id="{13837110-1BC7-744D-132A-E22B95F0B36C}"/>
              </a:ext>
            </a:extLst>
          </p:cNvPr>
          <p:cNvSpPr>
            <a:spLocks noGrp="1"/>
          </p:cNvSpPr>
          <p:nvPr>
            <p:ph type="ftr" sz="quarter" idx="11"/>
          </p:nvPr>
        </p:nvSpPr>
        <p:spPr>
          <a:xfrm>
            <a:off x="5652150" y="4732050"/>
            <a:ext cx="1620225" cy="216030"/>
          </a:xfrm>
          <a:prstGeom prst="rect">
            <a:avLst/>
          </a:prstGeom>
        </p:spPr>
        <p:txBody>
          <a:bodyPr/>
          <a:lstStyle>
            <a:lvl1pPr>
              <a:defRPr sz="600">
                <a:solidFill>
                  <a:schemeClr val="tx1"/>
                </a:solidFill>
              </a:defRPr>
            </a:lvl1pPr>
          </a:lstStyle>
          <a:p>
            <a:endParaRPr lang="en-US"/>
          </a:p>
        </p:txBody>
      </p:sp>
      <p:sp>
        <p:nvSpPr>
          <p:cNvPr id="9" name="Espace réservé du numéro de diapositive 5">
            <a:extLst>
              <a:ext uri="{FF2B5EF4-FFF2-40B4-BE49-F238E27FC236}">
                <a16:creationId xmlns:a16="http://schemas.microsoft.com/office/drawing/2014/main" id="{221DC624-FF94-84A7-626D-9B3887A22750}"/>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tx1"/>
                </a:solidFill>
              </a:defRPr>
            </a:lvl1pPr>
          </a:lstStyle>
          <a:p>
            <a:fld id="{C5EF2332-01BF-834F-8236-50238282D533}" type="slidenum">
              <a:rPr lang="en-US" smtClean="0"/>
              <a:t>‹N°›</a:t>
            </a:fld>
            <a:endParaRPr lang="en-US"/>
          </a:p>
        </p:txBody>
      </p:sp>
      <p:sp>
        <p:nvSpPr>
          <p:cNvPr id="11" name="Espace réservé du texte 10">
            <a:extLst>
              <a:ext uri="{FF2B5EF4-FFF2-40B4-BE49-F238E27FC236}">
                <a16:creationId xmlns:a16="http://schemas.microsoft.com/office/drawing/2014/main" id="{DF518389-65A4-31C7-EDB9-23818CFF39E3}"/>
              </a:ext>
            </a:extLst>
          </p:cNvPr>
          <p:cNvSpPr>
            <a:spLocks noGrp="1"/>
          </p:cNvSpPr>
          <p:nvPr>
            <p:ph type="body" sz="quarter" idx="13" hasCustomPrompt="1"/>
          </p:nvPr>
        </p:nvSpPr>
        <p:spPr>
          <a:xfrm>
            <a:off x="3491851" y="411957"/>
            <a:ext cx="1620225" cy="2159794"/>
          </a:xfrm>
        </p:spPr>
        <p:txBody>
          <a:bodyPr rIns="0" bIns="0"/>
          <a:lstStyle>
            <a:lvl1pPr marL="0" indent="0">
              <a:buNone/>
              <a:defRPr sz="7500" b="1" i="0">
                <a:solidFill>
                  <a:schemeClr val="accent1"/>
                </a:solidFill>
                <a:latin typeface="Suisse Int'l Bold" panose="020B0804000000000000" pitchFamily="34" charset="77"/>
              </a:defRPr>
            </a:lvl1pPr>
          </a:lstStyle>
          <a:p>
            <a:pPr lvl="0"/>
            <a:r>
              <a:rPr lang="fr-FR"/>
              <a:t>00</a:t>
            </a:r>
          </a:p>
        </p:txBody>
      </p:sp>
      <p:cxnSp>
        <p:nvCxnSpPr>
          <p:cNvPr id="16" name="Connecteur droit 15">
            <a:extLst>
              <a:ext uri="{FF2B5EF4-FFF2-40B4-BE49-F238E27FC236}">
                <a16:creationId xmlns:a16="http://schemas.microsoft.com/office/drawing/2014/main" id="{3FDE30F6-CFA7-7E6E-8464-1222117695F0}"/>
              </a:ext>
            </a:extLst>
          </p:cNvPr>
          <p:cNvCxnSpPr>
            <a:cxnSpLocks/>
          </p:cNvCxnSpPr>
          <p:nvPr/>
        </p:nvCxnSpPr>
        <p:spPr>
          <a:xfrm>
            <a:off x="3491559" y="3111825"/>
            <a:ext cx="1620516" cy="0"/>
          </a:xfrm>
          <a:prstGeom prst="line">
            <a:avLst/>
          </a:prstGeom>
        </p:spPr>
        <p:style>
          <a:lnRef idx="2">
            <a:schemeClr val="accent3"/>
          </a:lnRef>
          <a:fillRef idx="0">
            <a:schemeClr val="accent3"/>
          </a:fillRef>
          <a:effectRef idx="1">
            <a:schemeClr val="accent3"/>
          </a:effectRef>
          <a:fontRef idx="minor">
            <a:schemeClr val="tx1"/>
          </a:fontRef>
        </p:style>
      </p:cxnSp>
      <p:sp>
        <p:nvSpPr>
          <p:cNvPr id="20" name="Espace réservé du texte 19">
            <a:extLst>
              <a:ext uri="{FF2B5EF4-FFF2-40B4-BE49-F238E27FC236}">
                <a16:creationId xmlns:a16="http://schemas.microsoft.com/office/drawing/2014/main" id="{3DCBB68D-0DBB-CE56-D7EF-56661417719B}"/>
              </a:ext>
            </a:extLst>
          </p:cNvPr>
          <p:cNvSpPr>
            <a:spLocks noGrp="1"/>
          </p:cNvSpPr>
          <p:nvPr>
            <p:ph type="body" sz="quarter" idx="14"/>
          </p:nvPr>
        </p:nvSpPr>
        <p:spPr>
          <a:xfrm>
            <a:off x="3491851" y="3219840"/>
            <a:ext cx="1620225" cy="972135"/>
          </a:xfrm>
        </p:spPr>
        <p:txBody>
          <a:bodyPr rIns="0" bIns="0"/>
          <a:lstStyle>
            <a:lvl1pPr marL="0" indent="0">
              <a:buNone/>
              <a:defRPr sz="1050" b="0" i="0">
                <a:solidFill>
                  <a:schemeClr val="tx1"/>
                </a:solidFill>
                <a:latin typeface="Suisse Int'l" panose="020B0804000000000000" pitchFamily="34" charset="77"/>
              </a:defRPr>
            </a:lvl1pPr>
          </a:lstStyle>
          <a:p>
            <a:pPr lvl="0"/>
            <a:r>
              <a:rPr lang="fr-FR"/>
              <a:t>Cliquez pour modifier les styles du texte du masque</a:t>
            </a:r>
          </a:p>
        </p:txBody>
      </p:sp>
      <p:pic>
        <p:nvPicPr>
          <p:cNvPr id="5" name="Image 4">
            <a:extLst>
              <a:ext uri="{FF2B5EF4-FFF2-40B4-BE49-F238E27FC236}">
                <a16:creationId xmlns:a16="http://schemas.microsoft.com/office/drawing/2014/main" id="{CAB81C4A-3134-9F0A-E348-05055B6ECD7D}"/>
              </a:ext>
            </a:extLst>
          </p:cNvPr>
          <p:cNvPicPr>
            <a:picLocks noChangeAspect="1"/>
          </p:cNvPicPr>
          <p:nvPr/>
        </p:nvPicPr>
        <p:blipFill>
          <a:blip r:embed="rId2"/>
          <a:stretch>
            <a:fillRect/>
          </a:stretch>
        </p:blipFill>
        <p:spPr>
          <a:xfrm>
            <a:off x="3491850" y="4732051"/>
            <a:ext cx="540075" cy="203147"/>
          </a:xfrm>
          <a:prstGeom prst="rect">
            <a:avLst/>
          </a:prstGeom>
        </p:spPr>
      </p:pic>
    </p:spTree>
    <p:extLst>
      <p:ext uri="{BB962C8B-B14F-4D97-AF65-F5344CB8AC3E}">
        <p14:creationId xmlns:p14="http://schemas.microsoft.com/office/powerpoint/2010/main" val="2167247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theme" Target="../theme/theme2.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AACDA5D3-A1FC-105F-1452-17782075A968}"/>
              </a:ext>
            </a:extLst>
          </p:cNvPr>
          <p:cNvSpPr>
            <a:spLocks noGrp="1"/>
          </p:cNvSpPr>
          <p:nvPr>
            <p:ph type="body" idx="1"/>
          </p:nvPr>
        </p:nvSpPr>
        <p:spPr>
          <a:xfrm>
            <a:off x="791475" y="1491600"/>
            <a:ext cx="7561050" cy="3186384"/>
          </a:xfrm>
          <a:prstGeom prst="rect">
            <a:avLst/>
          </a:prstGeom>
        </p:spPr>
        <p:txBody>
          <a:bodyPr vert="horz" lIns="0" tIns="0" rIns="91440" bIns="45720" rtlCol="0">
            <a:no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90AA4679-9334-0B00-6CB4-BE684612EC19}"/>
              </a:ext>
            </a:extLst>
          </p:cNvPr>
          <p:cNvSpPr>
            <a:spLocks noGrp="1"/>
          </p:cNvSpPr>
          <p:nvPr>
            <p:ph type="dt" sz="half" idx="2"/>
          </p:nvPr>
        </p:nvSpPr>
        <p:spPr>
          <a:xfrm>
            <a:off x="791475" y="4732050"/>
            <a:ext cx="1080150" cy="216030"/>
          </a:xfrm>
          <a:prstGeom prst="rect">
            <a:avLst/>
          </a:prstGeom>
        </p:spPr>
        <p:txBody>
          <a:bodyPr vert="horz" lIns="0" tIns="0" rIns="0" bIns="0" rtlCol="0" anchor="t"/>
          <a:lstStyle>
            <a:lvl1pPr algn="l">
              <a:defRPr sz="600" b="0" i="0">
                <a:solidFill>
                  <a:schemeClr val="tx1"/>
                </a:solidFill>
                <a:latin typeface="Suisse Int'l" panose="020B0804000000000000" pitchFamily="34" charset="77"/>
              </a:defRPr>
            </a:lvl1pPr>
          </a:lstStyle>
          <a:p>
            <a:fld id="{241EB5C9-1307-BA42-ABA2-0BC069CD8E7F}" type="datetimeFigureOut">
              <a:rPr lang="en-US" smtClean="0"/>
              <a:t>10/20/2025</a:t>
            </a:fld>
            <a:endParaRPr lang="en-US"/>
          </a:p>
        </p:txBody>
      </p:sp>
      <p:sp>
        <p:nvSpPr>
          <p:cNvPr id="5" name="Espace réservé du pied de page 4">
            <a:extLst>
              <a:ext uri="{FF2B5EF4-FFF2-40B4-BE49-F238E27FC236}">
                <a16:creationId xmlns:a16="http://schemas.microsoft.com/office/drawing/2014/main" id="{DD2E873C-50BB-0C28-28DF-50D589846B67}"/>
              </a:ext>
            </a:extLst>
          </p:cNvPr>
          <p:cNvSpPr>
            <a:spLocks noGrp="1"/>
          </p:cNvSpPr>
          <p:nvPr>
            <p:ph type="ftr" sz="quarter" idx="3"/>
          </p:nvPr>
        </p:nvSpPr>
        <p:spPr>
          <a:xfrm>
            <a:off x="2951775" y="4732050"/>
            <a:ext cx="2700375" cy="216030"/>
          </a:xfrm>
          <a:prstGeom prst="rect">
            <a:avLst/>
          </a:prstGeom>
        </p:spPr>
        <p:txBody>
          <a:bodyPr vert="horz" lIns="0" tIns="0" rIns="0" bIns="0" rtlCol="0" anchor="t"/>
          <a:lstStyle>
            <a:lvl1pPr algn="l">
              <a:defRPr sz="600" b="0" i="0">
                <a:solidFill>
                  <a:schemeClr val="tx1"/>
                </a:solidFill>
                <a:latin typeface="Suisse Int'l" panose="020B0804000000000000" pitchFamily="34" charset="77"/>
              </a:defRPr>
            </a:lvl1pPr>
          </a:lstStyle>
          <a:p>
            <a:endParaRPr lang="en-US"/>
          </a:p>
        </p:txBody>
      </p:sp>
      <p:sp>
        <p:nvSpPr>
          <p:cNvPr id="6" name="Espace réservé du numéro de diapositive 5">
            <a:extLst>
              <a:ext uri="{FF2B5EF4-FFF2-40B4-BE49-F238E27FC236}">
                <a16:creationId xmlns:a16="http://schemas.microsoft.com/office/drawing/2014/main" id="{4D16525E-6DFC-07DA-9195-736CC551B40F}"/>
              </a:ext>
            </a:extLst>
          </p:cNvPr>
          <p:cNvSpPr>
            <a:spLocks noGrp="1"/>
          </p:cNvSpPr>
          <p:nvPr>
            <p:ph type="sldNum" sz="quarter" idx="4"/>
          </p:nvPr>
        </p:nvSpPr>
        <p:spPr>
          <a:xfrm>
            <a:off x="7812450" y="4732050"/>
            <a:ext cx="540075" cy="216030"/>
          </a:xfrm>
          <a:prstGeom prst="rect">
            <a:avLst/>
          </a:prstGeom>
        </p:spPr>
        <p:txBody>
          <a:bodyPr vert="horz" lIns="0" tIns="0" rIns="0" bIns="0" rtlCol="0" anchor="t"/>
          <a:lstStyle>
            <a:lvl1pPr algn="r">
              <a:defRPr sz="600" b="0" i="0">
                <a:solidFill>
                  <a:schemeClr val="tx1"/>
                </a:solidFill>
                <a:latin typeface="Suisse Int'l" panose="020B0804000000000000" pitchFamily="34" charset="77"/>
              </a:defRPr>
            </a:lvl1pPr>
          </a:lstStyle>
          <a:p>
            <a:fld id="{C5EF2332-01BF-834F-8236-50238282D533}" type="slidenum">
              <a:rPr lang="en-US" smtClean="0"/>
              <a:t>‹N°›</a:t>
            </a:fld>
            <a:endParaRPr lang="en-US"/>
          </a:p>
        </p:txBody>
      </p:sp>
      <p:sp>
        <p:nvSpPr>
          <p:cNvPr id="7" name="Espace réservé du titre 6">
            <a:extLst>
              <a:ext uri="{FF2B5EF4-FFF2-40B4-BE49-F238E27FC236}">
                <a16:creationId xmlns:a16="http://schemas.microsoft.com/office/drawing/2014/main" id="{1A565A77-8E10-55D7-DBCB-61D6E6BE26C0}"/>
              </a:ext>
            </a:extLst>
          </p:cNvPr>
          <p:cNvSpPr>
            <a:spLocks noGrp="1"/>
          </p:cNvSpPr>
          <p:nvPr>
            <p:ph type="title"/>
          </p:nvPr>
        </p:nvSpPr>
        <p:spPr>
          <a:xfrm>
            <a:off x="791475" y="411450"/>
            <a:ext cx="7561050" cy="1080150"/>
          </a:xfrm>
          <a:prstGeom prst="rect">
            <a:avLst/>
          </a:prstGeom>
        </p:spPr>
        <p:txBody>
          <a:bodyPr vert="horz" lIns="91440" tIns="45720" rIns="91440" bIns="45720" rtlCol="0" anchor="t">
            <a:normAutofit/>
          </a:bodyPr>
          <a:lstStyle/>
          <a:p>
            <a:r>
              <a:rPr lang="fr-FR"/>
              <a:t>Modifiez le style du titre</a:t>
            </a:r>
          </a:p>
        </p:txBody>
      </p:sp>
    </p:spTree>
    <p:extLst>
      <p:ext uri="{BB962C8B-B14F-4D97-AF65-F5344CB8AC3E}">
        <p14:creationId xmlns:p14="http://schemas.microsoft.com/office/powerpoint/2010/main" val="19796785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txStyles>
    <p:titleStyle>
      <a:lvl1pPr algn="l" defTabSz="685800" rtl="0" eaLnBrk="1" latinLnBrk="0" hangingPunct="1">
        <a:lnSpc>
          <a:spcPct val="90000"/>
        </a:lnSpc>
        <a:spcBef>
          <a:spcPct val="0"/>
        </a:spcBef>
        <a:buNone/>
        <a:defRPr sz="3300" b="1" i="0" kern="1200">
          <a:solidFill>
            <a:schemeClr val="tx1"/>
          </a:solidFill>
          <a:latin typeface="Suisse Int'l Semi Bold" panose="020B0804000000000000" pitchFamily="34" charset="77"/>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Suisse Int'l Semi Bold" panose="020B0804000000000000" pitchFamily="34"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Suisse Int'l" panose="020B0804000000000000" pitchFamily="34" charset="77"/>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Suisse Int'l" panose="020B0804000000000000" pitchFamily="34" charset="77"/>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Suisse Int'l" panose="020B0804000000000000" pitchFamily="34" charset="77"/>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Suisse Int'l" panose="020B0804000000000000"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AACDA5D3-A1FC-105F-1452-17782075A968}"/>
              </a:ext>
            </a:extLst>
          </p:cNvPr>
          <p:cNvSpPr>
            <a:spLocks noGrp="1"/>
          </p:cNvSpPr>
          <p:nvPr>
            <p:ph type="body" idx="1"/>
          </p:nvPr>
        </p:nvSpPr>
        <p:spPr>
          <a:xfrm>
            <a:off x="791475" y="1491600"/>
            <a:ext cx="7561050" cy="3186384"/>
          </a:xfrm>
          <a:prstGeom prst="rect">
            <a:avLst/>
          </a:prstGeom>
        </p:spPr>
        <p:txBody>
          <a:bodyPr vert="horz" lIns="0" tIns="0" rIns="91440" bIns="45720" rtlCol="0">
            <a:no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90AA4679-9334-0B00-6CB4-BE684612EC19}"/>
              </a:ext>
            </a:extLst>
          </p:cNvPr>
          <p:cNvSpPr>
            <a:spLocks noGrp="1"/>
          </p:cNvSpPr>
          <p:nvPr>
            <p:ph type="dt" sz="half" idx="2"/>
          </p:nvPr>
        </p:nvSpPr>
        <p:spPr>
          <a:xfrm>
            <a:off x="791475" y="4732050"/>
            <a:ext cx="1080150" cy="411450"/>
          </a:xfrm>
          <a:prstGeom prst="rect">
            <a:avLst/>
          </a:prstGeom>
        </p:spPr>
        <p:txBody>
          <a:bodyPr vert="horz" lIns="0" tIns="0" rIns="91440" bIns="45720" rtlCol="0" anchor="t"/>
          <a:lstStyle>
            <a:lvl1pPr algn="l">
              <a:defRPr sz="600" b="0" i="0">
                <a:solidFill>
                  <a:schemeClr val="bg1"/>
                </a:solidFill>
                <a:latin typeface="Suisse Int'l" panose="020B0804000000000000" pitchFamily="34" charset="77"/>
              </a:defRPr>
            </a:lvl1pPr>
          </a:lstStyle>
          <a:p>
            <a:fld id="{DD15ADC5-1E09-274C-A248-435BAA1D6609}" type="datetime1">
              <a:rPr lang="fr-FR"/>
              <a:pPr/>
              <a:t>20/10/2025</a:t>
            </a:fld>
            <a:endParaRPr lang="fr-FR"/>
          </a:p>
        </p:txBody>
      </p:sp>
      <p:sp>
        <p:nvSpPr>
          <p:cNvPr id="5" name="Espace réservé du pied de page 4">
            <a:extLst>
              <a:ext uri="{FF2B5EF4-FFF2-40B4-BE49-F238E27FC236}">
                <a16:creationId xmlns:a16="http://schemas.microsoft.com/office/drawing/2014/main" id="{DD2E873C-50BB-0C28-28DF-50D589846B67}"/>
              </a:ext>
            </a:extLst>
          </p:cNvPr>
          <p:cNvSpPr>
            <a:spLocks noGrp="1"/>
          </p:cNvSpPr>
          <p:nvPr>
            <p:ph type="ftr" sz="quarter" idx="3"/>
          </p:nvPr>
        </p:nvSpPr>
        <p:spPr>
          <a:xfrm>
            <a:off x="2951775" y="4732050"/>
            <a:ext cx="2700375" cy="411450"/>
          </a:xfrm>
          <a:prstGeom prst="rect">
            <a:avLst/>
          </a:prstGeom>
        </p:spPr>
        <p:txBody>
          <a:bodyPr vert="horz" lIns="0" tIns="0" rIns="91440" bIns="45720" rtlCol="0" anchor="t"/>
          <a:lstStyle>
            <a:lvl1pPr algn="l">
              <a:defRPr sz="600" b="0" i="0">
                <a:solidFill>
                  <a:schemeClr val="bg1"/>
                </a:solidFill>
                <a:latin typeface="Suisse Int'l" panose="020B0804000000000000" pitchFamily="34" charset="77"/>
              </a:defRPr>
            </a:lvl1pPr>
          </a:lstStyle>
          <a:p>
            <a:endParaRPr lang="fr-FR"/>
          </a:p>
        </p:txBody>
      </p:sp>
      <p:sp>
        <p:nvSpPr>
          <p:cNvPr id="6" name="Espace réservé du numéro de diapositive 5">
            <a:extLst>
              <a:ext uri="{FF2B5EF4-FFF2-40B4-BE49-F238E27FC236}">
                <a16:creationId xmlns:a16="http://schemas.microsoft.com/office/drawing/2014/main" id="{4D16525E-6DFC-07DA-9195-736CC551B40F}"/>
              </a:ext>
            </a:extLst>
          </p:cNvPr>
          <p:cNvSpPr>
            <a:spLocks noGrp="1"/>
          </p:cNvSpPr>
          <p:nvPr>
            <p:ph type="sldNum" sz="quarter" idx="4"/>
          </p:nvPr>
        </p:nvSpPr>
        <p:spPr>
          <a:xfrm>
            <a:off x="7812450" y="4732050"/>
            <a:ext cx="540075" cy="411450"/>
          </a:xfrm>
          <a:prstGeom prst="rect">
            <a:avLst/>
          </a:prstGeom>
        </p:spPr>
        <p:txBody>
          <a:bodyPr vert="horz" lIns="91440" tIns="45720" rIns="0" bIns="45720" rtlCol="0" anchor="t"/>
          <a:lstStyle>
            <a:lvl1pPr algn="r">
              <a:defRPr sz="600" b="0" i="0">
                <a:solidFill>
                  <a:schemeClr val="bg1"/>
                </a:solidFill>
                <a:latin typeface="Suisse Int'l" panose="020B0804000000000000" pitchFamily="34" charset="77"/>
              </a:defRPr>
            </a:lvl1pPr>
          </a:lstStyle>
          <a:p>
            <a:fld id="{E6CAD5E5-E0F3-D04B-B195-3CA9E05C04F3}" type="slidenum">
              <a:rPr lang="fr-FR"/>
              <a:pPr/>
              <a:t>‹N°›</a:t>
            </a:fld>
            <a:endParaRPr lang="fr-FR"/>
          </a:p>
        </p:txBody>
      </p:sp>
      <p:sp>
        <p:nvSpPr>
          <p:cNvPr id="7" name="Espace réservé du titre 6">
            <a:extLst>
              <a:ext uri="{FF2B5EF4-FFF2-40B4-BE49-F238E27FC236}">
                <a16:creationId xmlns:a16="http://schemas.microsoft.com/office/drawing/2014/main" id="{1A565A77-8E10-55D7-DBCB-61D6E6BE26C0}"/>
              </a:ext>
            </a:extLst>
          </p:cNvPr>
          <p:cNvSpPr>
            <a:spLocks noGrp="1"/>
          </p:cNvSpPr>
          <p:nvPr>
            <p:ph type="title"/>
          </p:nvPr>
        </p:nvSpPr>
        <p:spPr>
          <a:xfrm>
            <a:off x="791475" y="411450"/>
            <a:ext cx="7561050" cy="1080150"/>
          </a:xfrm>
          <a:prstGeom prst="rect">
            <a:avLst/>
          </a:prstGeom>
        </p:spPr>
        <p:txBody>
          <a:bodyPr vert="horz" lIns="91440" tIns="45720" rIns="91440" bIns="45720" rtlCol="0" anchor="t">
            <a:normAutofit/>
          </a:bodyPr>
          <a:lstStyle/>
          <a:p>
            <a:r>
              <a:rPr lang="fr-FR"/>
              <a:t>Modifiez le style du titre</a:t>
            </a:r>
          </a:p>
        </p:txBody>
      </p:sp>
    </p:spTree>
    <p:extLst>
      <p:ext uri="{BB962C8B-B14F-4D97-AF65-F5344CB8AC3E}">
        <p14:creationId xmlns:p14="http://schemas.microsoft.com/office/powerpoint/2010/main" val="98324896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Lst>
  <p:hf hdr="0"/>
  <p:txStyles>
    <p:titleStyle>
      <a:lvl1pPr algn="l" defTabSz="685800" rtl="0" eaLnBrk="1" latinLnBrk="0" hangingPunct="1">
        <a:lnSpc>
          <a:spcPct val="90000"/>
        </a:lnSpc>
        <a:spcBef>
          <a:spcPct val="0"/>
        </a:spcBef>
        <a:buNone/>
        <a:defRPr sz="3300" b="1" i="0" kern="1200">
          <a:solidFill>
            <a:schemeClr val="bg1"/>
          </a:solidFill>
          <a:latin typeface="Suisse Int'l Semi Bold" panose="020B0804000000000000" pitchFamily="34" charset="77"/>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bg1"/>
          </a:solidFill>
          <a:latin typeface="Suisse Int'l Semi Bold" panose="020B0804000000000000" pitchFamily="34"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bg1"/>
          </a:solidFill>
          <a:latin typeface="Suisse Int'l" panose="020B0804000000000000" pitchFamily="34" charset="77"/>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bg1"/>
          </a:solidFill>
          <a:latin typeface="Suisse Int'l" panose="020B0804000000000000" pitchFamily="34" charset="77"/>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bg1"/>
          </a:solidFill>
          <a:latin typeface="Suisse Int'l" panose="020B0804000000000000" pitchFamily="34" charset="77"/>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bg1"/>
          </a:solidFill>
          <a:latin typeface="Suisse Int'l" panose="020B0804000000000000"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marL="0" lvl="0" indent="0">
              <a:buNone/>
            </a:pPr>
            <a:r>
              <a:t>Session 2: Policy, Finance and Managerial Decisions</a:t>
            </a:r>
          </a:p>
        </p:txBody>
      </p:sp>
      <p:sp>
        <p:nvSpPr>
          <p:cNvPr id="3" name="Subtitle 2"/>
          <p:cNvSpPr>
            <a:spLocks noGrp="1"/>
          </p:cNvSpPr>
          <p:nvPr>
            <p:ph type="subTitle" idx="1"/>
          </p:nvPr>
        </p:nvSpPr>
        <p:spPr/>
        <p:txBody>
          <a:bodyPr/>
          <a:lstStyle/>
          <a:p>
            <a:pPr marL="0" lvl="0" indent="0">
              <a:buNone/>
            </a:pPr>
            <a:br/>
            <a:br/>
            <a:r>
              <a:t>Nima Fazeli</a:t>
            </a:r>
          </a:p>
        </p:txBody>
      </p:sp>
      <p:sp>
        <p:nvSpPr>
          <p:cNvPr id="4" name="Date Placeholder 3"/>
          <p:cNvSpPr>
            <a:spLocks noGrp="1"/>
          </p:cNvSpPr>
          <p:nvPr>
            <p:ph type="dt" sz="half" idx="4294967295"/>
          </p:nvPr>
        </p:nvSpPr>
        <p:spPr>
          <a:xfrm>
            <a:off x="0" y="4767263"/>
            <a:ext cx="2133600" cy="274637"/>
          </a:xfrm>
        </p:spPr>
        <p:txBody>
          <a:bodyPr/>
          <a:lstStyle/>
          <a:p>
            <a:pPr marL="0" lvl="0" indent="0">
              <a:buNone/>
            </a:pPr>
            <a:r>
              <a:t>Fall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Monetary Policy in Action</a:t>
            </a:r>
          </a:p>
        </p:txBody>
      </p:sp>
      <p:sp>
        <p:nvSpPr>
          <p:cNvPr id="3" name="Content Placeholder 2"/>
          <p:cNvSpPr>
            <a:spLocks noGrp="1"/>
          </p:cNvSpPr>
          <p:nvPr>
            <p:ph idx="1"/>
          </p:nvPr>
        </p:nvSpPr>
        <p:spPr/>
        <p:txBody>
          <a:bodyPr/>
          <a:lstStyle/>
          <a:p>
            <a:pPr marL="0" lvl="0" indent="0">
              <a:buNone/>
            </a:pPr>
            <a:r>
              <a:t>How does the central bank change the money supply (M)?</a:t>
            </a:r>
          </a:p>
          <a:p>
            <a:pPr lvl="0"/>
            <a:r>
              <a:t>By buying/selling government bonds in the open market (Open Market Operations).</a:t>
            </a:r>
          </a:p>
          <a:p>
            <a:pPr lvl="0"/>
            <a:r>
              <a:t>By changing the reserve requirements for banks (less common).</a:t>
            </a:r>
          </a:p>
          <a:p>
            <a:pPr lvl="0"/>
            <a:r>
              <a:t>By changing the discount rate at which banks can borrow from the central bank (less common).</a:t>
            </a:r>
          </a:p>
          <a:p>
            <a:pPr marL="0" lvl="0" indent="0">
              <a:buNone/>
            </a:pPr>
            <a:r>
              <a:t>Note that monetary policy primarily influences the short-term nominal interest rate (i), which in turn affects real rates (r) and economic activity.</a:t>
            </a:r>
          </a:p>
          <a:p>
            <a:pPr marL="0" lvl="0" indent="0">
              <a:buNone/>
            </a:pPr>
            <a:r>
              <a:t>In the long run, real rates are determined by real factors like productivity of capital and time preferences for consumption vs. saving.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Part 2: Adding the Government (Fiscal Policy)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Fiscal Policy in Action</a:t>
            </a:r>
          </a:p>
        </p:txBody>
      </p:sp>
      <p:sp>
        <p:nvSpPr>
          <p:cNvPr id="3" name="Content Placeholder 2"/>
          <p:cNvSpPr>
            <a:spLocks noGrp="1"/>
          </p:cNvSpPr>
          <p:nvPr>
            <p:ph idx="1"/>
          </p:nvPr>
        </p:nvSpPr>
        <p:spPr/>
        <p:txBody>
          <a:bodyPr/>
          <a:lstStyle/>
          <a:p>
            <a:pPr lvl="0"/>
            <a:r>
              <a:rPr b="1"/>
              <a:t>Expansionary Fiscal Policy (</a:t>
            </a:r>
            <a14:m xmlns:a14="http://schemas.microsoft.com/office/drawing/2010/main">
              <m:oMath xmlns:m="http://schemas.openxmlformats.org/officeDocument/2006/math">
                <m:r>
                  <a:rPr>
                    <a:latin typeface="Cambria Math" panose="02040503050406030204" pitchFamily="18" charset="0"/>
                  </a:rPr>
                  <m:t>↑</m:t>
                </m:r>
                <m:r>
                  <a:rPr>
                    <a:latin typeface="Cambria Math" panose="02040503050406030204" pitchFamily="18" charset="0"/>
                  </a:rPr>
                  <m:t>𝐺</m:t>
                </m:r>
              </m:oMath>
            </a14:m>
            <a:r>
              <a:rPr b="1"/>
              <a:t> or </a:t>
            </a:r>
            <a14:m xmlns:a14="http://schemas.microsoft.com/office/drawing/2010/main">
              <m:oMath xmlns:m="http://schemas.openxmlformats.org/officeDocument/2006/math">
                <m:r>
                  <a:rPr>
                    <a:latin typeface="Cambria Math" panose="02040503050406030204" pitchFamily="18" charset="0"/>
                  </a:rPr>
                  <m:t>↓</m:t>
                </m:r>
                <m:r>
                  <a:rPr>
                    <a:latin typeface="Cambria Math" panose="02040503050406030204" pitchFamily="18" charset="0"/>
                  </a:rPr>
                  <m:t>𝑇</m:t>
                </m:r>
              </m:oMath>
            </a14:m>
            <a:r>
              <a:rPr b="1"/>
              <a:t>):</a:t>
            </a:r>
            <a:r>
              <a:t> Aims to increase total spending (aggregate demand) and boost Y. Managerial impact: higher demand for products, but potential for "crowding out" if government borrowing raises interest rates.</a:t>
            </a:r>
          </a:p>
          <a:p>
            <a:pPr lvl="0"/>
            <a:r>
              <a:rPr b="1"/>
              <a:t>Contractionary Fiscal Policy (</a:t>
            </a:r>
            <a14:m xmlns:a14="http://schemas.microsoft.com/office/drawing/2010/main">
              <m:oMath xmlns:m="http://schemas.openxmlformats.org/officeDocument/2006/math">
                <m:r>
                  <a:rPr>
                    <a:latin typeface="Cambria Math" panose="02040503050406030204" pitchFamily="18" charset="0"/>
                  </a:rPr>
                  <m:t>↓</m:t>
                </m:r>
                <m:r>
                  <a:rPr>
                    <a:latin typeface="Cambria Math" panose="02040503050406030204" pitchFamily="18" charset="0"/>
                  </a:rPr>
                  <m:t>𝐺</m:t>
                </m:r>
              </m:oMath>
            </a14:m>
            <a:r>
              <a:rPr b="1"/>
              <a:t> or </a:t>
            </a:r>
            <a14:m xmlns:a14="http://schemas.microsoft.com/office/drawing/2010/main">
              <m:oMath xmlns:m="http://schemas.openxmlformats.org/officeDocument/2006/math">
                <m:r>
                  <a:rPr>
                    <a:latin typeface="Cambria Math" panose="02040503050406030204" pitchFamily="18" charset="0"/>
                  </a:rPr>
                  <m:t>↑</m:t>
                </m:r>
                <m:r>
                  <a:rPr>
                    <a:latin typeface="Cambria Math" panose="02040503050406030204" pitchFamily="18" charset="0"/>
                  </a:rPr>
                  <m:t>𝑇</m:t>
                </m:r>
              </m:oMath>
            </a14:m>
            <a:r>
              <a:rPr b="1"/>
              <a:t>):</a:t>
            </a:r>
            <a:r>
              <a:t> Aims to reduce total spending, often to fight inflation. Managerial impact: lower demand, potential for lower interest rates.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Fiscal Policy in Action: Government Budget</a:t>
            </a:r>
          </a:p>
        </p:txBody>
      </p:sp>
      <p:sp>
        <p:nvSpPr>
          <p:cNvPr id="3" name="Content Placeholder 2"/>
          <p:cNvSpPr>
            <a:spLocks noGrp="1"/>
          </p:cNvSpPr>
          <p:nvPr>
            <p:ph idx="1"/>
          </p:nvPr>
        </p:nvSpPr>
        <p:spPr/>
        <p:txBody>
          <a:bodyPr/>
          <a:lstStyle/>
          <a:p>
            <a:pPr marL="0" lvl="0" indent="0">
              <a:buNone/>
            </a:pPr>
            <a:r>
              <a:t>A government budget can be in surplus or deficit.</a:t>
            </a:r>
          </a:p>
          <a:p>
            <a:pPr lvl="0"/>
            <a:r>
              <a:rPr b="1"/>
              <a:t>Budget Deficit:</a:t>
            </a:r>
            <a:r>
              <a:t> When </a:t>
            </a:r>
            <a14:m xmlns:a14="http://schemas.microsoft.com/office/drawing/2010/main">
              <m:oMath xmlns:m="http://schemas.openxmlformats.org/officeDocument/2006/math">
                <m:r>
                  <a:rPr>
                    <a:latin typeface="Cambria Math" panose="02040503050406030204" pitchFamily="18" charset="0"/>
                  </a:rPr>
                  <m:t>𝐺</m:t>
                </m:r>
                <m:r>
                  <a:rPr>
                    <a:latin typeface="Cambria Math" panose="02040503050406030204" pitchFamily="18" charset="0"/>
                  </a:rPr>
                  <m:t>&gt;</m:t>
                </m:r>
                <m:r>
                  <a:rPr>
                    <a:latin typeface="Cambria Math" panose="02040503050406030204" pitchFamily="18" charset="0"/>
                  </a:rPr>
                  <m:t>𝑇</m:t>
                </m:r>
              </m:oMath>
            </a14:m>
            <a:r>
              <a:t>. The government needs to borrow, increasing demand for loanable funds, which can raise interest rates (crowding out private investment).</a:t>
            </a:r>
          </a:p>
          <a:p>
            <a:pPr lvl="0"/>
            <a:r>
              <a:rPr b="1"/>
              <a:t>Budget Surplus:</a:t>
            </a:r>
            <a:r>
              <a:t> When </a:t>
            </a:r>
            <a14:m xmlns:a14="http://schemas.microsoft.com/office/drawing/2010/main">
              <m:oMath xmlns:m="http://schemas.openxmlformats.org/officeDocument/2006/math">
                <m:r>
                  <a:rPr>
                    <a:latin typeface="Cambria Math" panose="02040503050406030204" pitchFamily="18" charset="0"/>
                  </a:rPr>
                  <m:t>𝐺</m:t>
                </m:r>
                <m:r>
                  <a:rPr>
                    <a:latin typeface="Cambria Math" panose="02040503050406030204" pitchFamily="18" charset="0"/>
                  </a:rPr>
                  <m:t>&lt;</m:t>
                </m:r>
                <m:r>
                  <a:rPr>
                    <a:latin typeface="Cambria Math" panose="02040503050406030204" pitchFamily="18" charset="0"/>
                  </a:rPr>
                  <m:t>𝑇</m:t>
                </m:r>
              </m:oMath>
            </a14:m>
            <a:r>
              <a:t>. The government is a net saver, which can lower interest rates and free up funds for private investment.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Fiscal Policy in Action: Government Budget</a:t>
            </a:r>
          </a:p>
        </p:txBody>
      </p:sp>
      <p:sp>
        <p:nvSpPr>
          <p:cNvPr id="3" name="Content Placeholder 2"/>
          <p:cNvSpPr>
            <a:spLocks noGrp="1"/>
          </p:cNvSpPr>
          <p:nvPr>
            <p:ph idx="1"/>
          </p:nvPr>
        </p:nvSpPr>
        <p:spPr/>
        <p:txBody>
          <a:bodyPr/>
          <a:lstStyle/>
          <a:p>
            <a:pPr marL="0" lvl="0" indent="0">
              <a:buNone/>
            </a:pPr>
            <a:r>
              <a:t>How does the government finance a deficit?</a:t>
            </a:r>
          </a:p>
          <a:p>
            <a:pPr lvl="0"/>
            <a:r>
              <a:t>If </a:t>
            </a:r>
            <a14:m xmlns:a14="http://schemas.microsoft.com/office/drawing/2010/main">
              <m:oMath xmlns:m="http://schemas.openxmlformats.org/officeDocument/2006/math">
                <m:r>
                  <a:rPr>
                    <a:latin typeface="Cambria Math" panose="02040503050406030204" pitchFamily="18" charset="0"/>
                  </a:rPr>
                  <m:t>𝐺</m:t>
                </m:r>
                <m:r>
                  <a:rPr>
                    <a:latin typeface="Cambria Math" panose="02040503050406030204" pitchFamily="18" charset="0"/>
                  </a:rPr>
                  <m:t>&gt;</m:t>
                </m:r>
                <m:r>
                  <a:rPr>
                    <a:latin typeface="Cambria Math" panose="02040503050406030204" pitchFamily="18" charset="0"/>
                  </a:rPr>
                  <m:t>𝑇</m:t>
                </m:r>
              </m:oMath>
            </a14:m>
            <a:r>
              <a:t>, the government borrows the difference </a:t>
            </a:r>
            <a14:m xmlns:a14="http://schemas.microsoft.com/office/drawing/2010/main">
              <m:oMath xmlns:m="http://schemas.openxmlformats.org/officeDocument/2006/math">
                <m:d>
                  <m:dPr>
                    <m:ctrlPr>
                      <a:rPr>
                        <a:latin typeface="Cambria Math" panose="02040503050406030204" pitchFamily="18" charset="0"/>
                      </a:rPr>
                    </m:ctrlPr>
                  </m:dPr>
                  <m:e>
                    <m:r>
                      <a:rPr>
                        <a:latin typeface="Cambria Math" panose="02040503050406030204" pitchFamily="18" charset="0"/>
                      </a:rPr>
                      <m:t>𝐺</m:t>
                    </m:r>
                    <m:r>
                      <a:rPr>
                        <a:latin typeface="Cambria Math" panose="02040503050406030204" pitchFamily="18" charset="0"/>
                      </a:rPr>
                      <m:t>−</m:t>
                    </m:r>
                    <m:r>
                      <a:rPr>
                        <a:latin typeface="Cambria Math" panose="02040503050406030204" pitchFamily="18" charset="0"/>
                      </a:rPr>
                      <m:t>𝑇</m:t>
                    </m:r>
                  </m:e>
                </m:d>
              </m:oMath>
            </a14:m>
            <a:r>
              <a:t>. This is done in two main ways:</a:t>
            </a:r>
          </a:p>
          <a:p>
            <a:pPr lvl="0"/>
            <a:r>
              <a:t>By issuing bonds, which households and firms can buy.</a:t>
            </a:r>
          </a:p>
          <a:p>
            <a:pPr lvl="0"/>
            <a:r>
              <a:t>By borrowing from the central bank (monetizing the debt), which can lead to inflation if overused. This is less common in developed economies as it can undermine confidence in the currency.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CASE Tackling a Slowdown</a:t>
            </a:r>
          </a:p>
        </p:txBody>
      </p:sp>
      <p:sp>
        <p:nvSpPr>
          <p:cNvPr id="3" name="Content Placeholder 2"/>
          <p:cNvSpPr>
            <a:spLocks noGrp="1"/>
          </p:cNvSpPr>
          <p:nvPr>
            <p:ph idx="1"/>
          </p:nvPr>
        </p:nvSpPr>
        <p:spPr/>
        <p:txBody>
          <a:bodyPr/>
          <a:lstStyle/>
          <a:p>
            <a:pPr marL="0" lvl="0" indent="0">
              <a:buNone/>
            </a:pPr>
            <a:r>
              <a:rPr i="1"/>
              <a:t>Case study - Fiscal Policy and Tackling a recession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Part 3: Reading the Data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The Big Three Indicators for Managers</a:t>
            </a:r>
          </a:p>
        </p:txBody>
      </p:sp>
      <p:sp>
        <p:nvSpPr>
          <p:cNvPr id="3" name="Content Placeholder 2"/>
          <p:cNvSpPr>
            <a:spLocks noGrp="1"/>
          </p:cNvSpPr>
          <p:nvPr>
            <p:ph idx="1"/>
          </p:nvPr>
        </p:nvSpPr>
        <p:spPr/>
        <p:txBody>
          <a:bodyPr/>
          <a:lstStyle/>
          <a:p>
            <a:pPr marL="0" lvl="0" indent="0">
              <a:buNone/>
            </a:pPr>
            <a:r>
              <a:t>Policy is driven by data. A savvy manager tracks a few key indicators to anticipate policy shifts and understand the business environment. We can build this dashboard right here.</a:t>
            </a:r>
          </a:p>
          <a:p>
            <a:pPr marL="342900" lvl="0" indent="-342900">
              <a:buAutoNum type="arabicPeriod"/>
            </a:pPr>
            <a:r>
              <a:rPr b="1"/>
              <a:t>GDP Growth:</a:t>
            </a:r>
            <a:r>
              <a:t> Is the overall economic pie growing or shrinking? This is the primary driver of your total addressable market.</a:t>
            </a:r>
          </a:p>
          <a:p>
            <a:pPr marL="342900" lvl="0" indent="-342900">
              <a:buAutoNum type="arabicPeriod"/>
            </a:pPr>
            <a:r>
              <a:rPr b="1"/>
              <a:t>Unemployment:</a:t>
            </a:r>
            <a:r>
              <a:t> How tight is the labor market? This affects wage pressure (costs) and consumer confidence (demand).</a:t>
            </a:r>
          </a:p>
          <a:p>
            <a:pPr marL="342900" lvl="0" indent="-342900">
              <a:buAutoNum type="arabicPeriod"/>
            </a:pPr>
            <a:r>
              <a:rPr b="1"/>
              <a:t>Inflation:</a:t>
            </a:r>
            <a:r>
              <a:t> Are prices stable? This drives input costs, pricing power, and, critically, the central bank's reaction function.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Seeing the Data 1: Real GDP Growth</a:t>
            </a:r>
          </a:p>
        </p:txBody>
      </p:sp>
      <p:sp>
        <p:nvSpPr>
          <p:cNvPr id="4" name="Text Placeholder 3"/>
          <p:cNvSpPr>
            <a:spLocks noGrp="1"/>
          </p:cNvSpPr>
          <p:nvPr>
            <p:ph type="body" sz="half" idx="2"/>
          </p:nvPr>
        </p:nvSpPr>
        <p:spPr/>
        <p:txBody>
          <a:bodyPr/>
          <a:lstStyle/>
          <a:p>
            <a:pPr marL="0" lvl="0" indent="0">
              <a:buNone/>
            </a:pPr>
            <a:r>
              <a:t>Let's pull the data for US Real GDP growth. Shaded areas indicate recessions.</a:t>
            </a:r>
          </a:p>
        </p:txBody>
      </p:sp>
      <p:pic>
        <p:nvPicPr>
          <p:cNvPr id="3" name="Picture 1" descr="img/gdp_growth.png"/>
          <p:cNvPicPr>
            <a:picLocks noGrp="1" noChangeAspect="1"/>
          </p:cNvPicPr>
          <p:nvPr/>
        </p:nvPicPr>
        <p:blipFill>
          <a:blip r:embed="rId2"/>
          <a:stretch>
            <a:fillRect/>
          </a:stretch>
        </p:blipFill>
        <p:spPr bwMode="auto">
          <a:xfrm>
            <a:off x="3568700" y="800100"/>
            <a:ext cx="5105400" cy="3187700"/>
          </a:xfrm>
          <a:prstGeom prst="rect">
            <a:avLst/>
          </a:prstGeom>
          <a:noFill/>
          <a:ln w="9525">
            <a:noFill/>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Seeing the Data 2: The Unemployment Rate</a:t>
            </a:r>
          </a:p>
        </p:txBody>
      </p:sp>
      <p:sp>
        <p:nvSpPr>
          <p:cNvPr id="4" name="Text Placeholder 3"/>
          <p:cNvSpPr>
            <a:spLocks noGrp="1"/>
          </p:cNvSpPr>
          <p:nvPr>
            <p:ph type="body" sz="half" idx="2"/>
          </p:nvPr>
        </p:nvSpPr>
        <p:spPr/>
        <p:txBody>
          <a:bodyPr/>
          <a:lstStyle/>
          <a:p>
            <a:pPr marL="0" lvl="0" indent="0">
              <a:buNone/>
            </a:pPr>
            <a:r>
              <a:t>A low unemployment rate is good for workers but can signal rising wage costs for managers and inflation concerns for the Fed.</a:t>
            </a:r>
          </a:p>
        </p:txBody>
      </p:sp>
      <p:pic>
        <p:nvPicPr>
          <p:cNvPr id="3" name="Picture 1" descr="img/unemployment_rate.png"/>
          <p:cNvPicPr>
            <a:picLocks noGrp="1" noChangeAspect="1"/>
          </p:cNvPicPr>
          <p:nvPr/>
        </p:nvPicPr>
        <p:blipFill>
          <a:blip r:embed="rId2"/>
          <a:stretch>
            <a:fillRect/>
          </a:stretch>
        </p:blipFill>
        <p:spPr bwMode="auto">
          <a:xfrm>
            <a:off x="3568700" y="800100"/>
            <a:ext cx="5105400" cy="3187700"/>
          </a:xfrm>
          <a:prstGeom prst="rect">
            <a:avLst/>
          </a:prstGeom>
          <a:noFill/>
          <a:ln w="9525">
            <a:noFill/>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Introduction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Seeing the Data: The Recent Inflation Spike (US Example)</a:t>
            </a:r>
          </a:p>
        </p:txBody>
      </p:sp>
      <p:sp>
        <p:nvSpPr>
          <p:cNvPr id="4" name="Text Placeholder 3"/>
          <p:cNvSpPr>
            <a:spLocks noGrp="1"/>
          </p:cNvSpPr>
          <p:nvPr>
            <p:ph type="body" sz="half" idx="2"/>
          </p:nvPr>
        </p:nvSpPr>
        <p:spPr/>
        <p:txBody>
          <a:bodyPr/>
          <a:lstStyle/>
          <a:p>
            <a:pPr marL="0" lvl="0" indent="0">
              <a:buNone/>
            </a:pPr>
            <a:r>
              <a:t>Policy is driven by data. Let's look at the inflation data that triggered the aggressive rate hikes we discussed. We can pull this directly from the source (the FRED database) using R.</a:t>
            </a:r>
          </a:p>
        </p:txBody>
      </p:sp>
      <p:pic>
        <p:nvPicPr>
          <p:cNvPr id="3" name="Picture 1" descr="img/cpi_plot.png"/>
          <p:cNvPicPr>
            <a:picLocks noGrp="1" noChangeAspect="1"/>
          </p:cNvPicPr>
          <p:nvPr/>
        </p:nvPicPr>
        <p:blipFill>
          <a:blip r:embed="rId2"/>
          <a:stretch>
            <a:fillRect/>
          </a:stretch>
        </p:blipFill>
        <p:spPr bwMode="auto">
          <a:xfrm>
            <a:off x="3568700" y="800100"/>
            <a:ext cx="5105400" cy="3187700"/>
          </a:xfrm>
          <a:prstGeom prst="rect">
            <a:avLst/>
          </a:prstGeom>
          <a:noFill/>
          <a:ln w="9525">
            <a:noFill/>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None/>
            </a:pPr>
            <a:r>
              <a:t>This chart shows why central bankers became so concerned. As a manager, seeing inflation move this far from the target is a clear signal that borrowing costs are about to rise significantly.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Part 4: Opening the Economy (Trade &amp; Global Capital)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Expanding the Model: The Rest of the World</a:t>
            </a:r>
          </a:p>
        </p:txBody>
      </p:sp>
      <p:sp>
        <p:nvSpPr>
          <p:cNvPr id="3" name="Content Placeholder 2"/>
          <p:cNvSpPr>
            <a:spLocks noGrp="1"/>
          </p:cNvSpPr>
          <p:nvPr>
            <p:ph idx="1"/>
          </p:nvPr>
        </p:nvSpPr>
        <p:spPr/>
        <p:txBody>
          <a:bodyPr/>
          <a:lstStyle/>
          <a:p>
            <a:pPr lvl="0"/>
            <a:r>
              <a:t>Modern economies are open. We trade goods and capital globally.</a:t>
            </a:r>
          </a:p>
          <a:p>
            <a:pPr lvl="0"/>
            <a:r>
              <a:rPr b="1"/>
              <a:t>NX (Net Exports):</a:t>
            </a:r>
            <a:r>
              <a:t> Exports (foreign spending on our goods) minus Imports (our spending on foreign goods). This is the "trade balance".</a:t>
            </a:r>
          </a:p>
          <a:p>
            <a:pPr lvl="0"/>
            <a:r>
              <a:rPr b="1"/>
              <a:t>CF (Net Capital Outflow):</a:t>
            </a:r>
            <a:r>
              <a:t> The net flow of money for investment purposes. If positive, we are lending to the world. If negative, we are borrowing from the world.</a:t>
            </a:r>
          </a:p>
          <a:p>
            <a:pPr lvl="0"/>
            <a:r>
              <a:t>The full GDP identity:</a:t>
            </a:r>
          </a:p>
          <a:p>
            <a:pPr lvl="1"/>
            <a14:m xmlns:a14="http://schemas.microsoft.com/office/drawing/2010/main">
              <m:oMath xmlns:m="http://schemas.openxmlformats.org/officeDocument/2006/math">
                <m:r>
                  <a:rPr>
                    <a:latin typeface="Cambria Math" panose="02040503050406030204" pitchFamily="18" charset="0"/>
                  </a:rPr>
                  <m:t>𝑌</m:t>
                </m:r>
                <m:r>
                  <a:rPr>
                    <a:latin typeface="Cambria Math" panose="02040503050406030204" pitchFamily="18" charset="0"/>
                  </a:rPr>
                  <m:t>=</m:t>
                </m:r>
                <m:r>
                  <a:rPr>
                    <a:latin typeface="Cambria Math" panose="02040503050406030204" pitchFamily="18" charset="0"/>
                  </a:rPr>
                  <m:t>𝐶</m:t>
                </m:r>
                <m:r>
                  <a:rPr>
                    <a:latin typeface="Cambria Math" panose="02040503050406030204" pitchFamily="18" charset="0"/>
                  </a:rPr>
                  <m:t>+</m:t>
                </m:r>
                <m:r>
                  <a:rPr>
                    <a:latin typeface="Cambria Math" panose="02040503050406030204" pitchFamily="18" charset="0"/>
                  </a:rPr>
                  <m:t>𝐼</m:t>
                </m:r>
                <m:r>
                  <a:rPr>
                    <a:latin typeface="Cambria Math" panose="02040503050406030204" pitchFamily="18" charset="0"/>
                  </a:rPr>
                  <m:t>+</m:t>
                </m:r>
                <m:r>
                  <a:rPr>
                    <a:latin typeface="Cambria Math" panose="02040503050406030204" pitchFamily="18" charset="0"/>
                  </a:rPr>
                  <m:t>𝐺</m:t>
                </m:r>
                <m:r>
                  <a:rPr>
                    <a:latin typeface="Cambria Math" panose="02040503050406030204" pitchFamily="18" charset="0"/>
                  </a:rPr>
                  <m:t>+</m:t>
                </m:r>
                <m:r>
                  <a:rPr>
                    <a:latin typeface="Cambria Math" panose="02040503050406030204" pitchFamily="18" charset="0"/>
                  </a:rPr>
                  <m:t>𝑁𝑋</m:t>
                </m:r>
              </m:oMath>
            </a14:m>
            <a:endParaRPr/>
          </a:p>
          <a:p>
            <a:pPr lvl="0"/>
            <a:r>
              <a:t>The two flows are linked: </a:t>
            </a:r>
            <a:r>
              <a:rPr b="1"/>
              <a:t>NX must equal CF</a:t>
            </a:r>
            <a:r>
              <a:t>. A trade deficit (</a:t>
            </a:r>
            <a14:m xmlns:a14="http://schemas.microsoft.com/office/drawing/2010/main">
              <m:oMath xmlns:m="http://schemas.openxmlformats.org/officeDocument/2006/math">
                <m:r>
                  <a:rPr>
                    <a:latin typeface="Cambria Math" panose="02040503050406030204" pitchFamily="18" charset="0"/>
                  </a:rPr>
                  <m:t>𝑁𝑋</m:t>
                </m:r>
                <m:r>
                  <a:rPr>
                    <a:latin typeface="Cambria Math" panose="02040503050406030204" pitchFamily="18" charset="0"/>
                  </a:rPr>
                  <m:t>&lt;0</m:t>
                </m:r>
              </m:oMath>
            </a14:m>
            <a:r>
              <a:t>) must be financed by a capital inflow (</a:t>
            </a:r>
            <a14:m xmlns:a14="http://schemas.microsoft.com/office/drawing/2010/main">
              <m:oMath xmlns:m="http://schemas.openxmlformats.org/officeDocument/2006/math">
                <m:r>
                  <a:rPr>
                    <a:latin typeface="Cambria Math" panose="02040503050406030204" pitchFamily="18" charset="0"/>
                  </a:rPr>
                  <m:t>𝐶𝐹</m:t>
                </m:r>
                <m:r>
                  <a:rPr>
                    <a:latin typeface="Cambria Math" panose="02040503050406030204" pitchFamily="18" charset="0"/>
                  </a:rPr>
                  <m:t>&lt;0</m:t>
                </m:r>
              </m:oMath>
            </a14:m>
            <a:r>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The Exchange Rate (e)</a:t>
            </a:r>
          </a:p>
        </p:txBody>
      </p:sp>
      <p:sp>
        <p:nvSpPr>
          <p:cNvPr id="3" name="Content Placeholder 2"/>
          <p:cNvSpPr>
            <a:spLocks noGrp="1"/>
          </p:cNvSpPr>
          <p:nvPr>
            <p:ph idx="1"/>
          </p:nvPr>
        </p:nvSpPr>
        <p:spPr/>
        <p:txBody>
          <a:bodyPr/>
          <a:lstStyle/>
          <a:p>
            <a:pPr lvl="0"/>
            <a:r>
              <a:t>The </a:t>
            </a:r>
            <a:r>
              <a:rPr b="1"/>
              <a:t>exchange rate (e)</a:t>
            </a:r>
            <a:r>
              <a:t> is the price that connects our economy to the world. It's the relative price of domestic vs. foreign goods/assets.</a:t>
            </a:r>
          </a:p>
          <a:p>
            <a:pPr lvl="0"/>
            <a:r>
              <a:rPr b="1"/>
              <a:t>Appreciation (</a:t>
            </a:r>
            <a14:m xmlns:a14="http://schemas.microsoft.com/office/drawing/2010/main">
              <m:oMath xmlns:m="http://schemas.openxmlformats.org/officeDocument/2006/math">
                <m:r>
                  <a:rPr>
                    <a:latin typeface="Cambria Math" panose="02040503050406030204" pitchFamily="18" charset="0"/>
                  </a:rPr>
                  <m:t>↑</m:t>
                </m:r>
                <m:r>
                  <a:rPr>
                    <a:latin typeface="Cambria Math" panose="02040503050406030204" pitchFamily="18" charset="0"/>
                  </a:rPr>
                  <m:t>𝑒</m:t>
                </m:r>
              </m:oMath>
            </a14:m>
            <a:r>
              <a:rPr b="1"/>
              <a:t>):</a:t>
            </a:r>
            <a:r>
              <a:t> Our currency gets stronger. Makes our exports more expensive and imports cheaper. Tends to decrease NX.</a:t>
            </a:r>
          </a:p>
          <a:p>
            <a:pPr lvl="0"/>
            <a:r>
              <a:rPr b="1"/>
              <a:t>Depreciation (</a:t>
            </a:r>
            <a14:m xmlns:a14="http://schemas.microsoft.com/office/drawing/2010/main">
              <m:oMath xmlns:m="http://schemas.openxmlformats.org/officeDocument/2006/math">
                <m:r>
                  <a:rPr>
                    <a:latin typeface="Cambria Math" panose="02040503050406030204" pitchFamily="18" charset="0"/>
                  </a:rPr>
                  <m:t>↓</m:t>
                </m:r>
                <m:r>
                  <a:rPr>
                    <a:latin typeface="Cambria Math" panose="02040503050406030204" pitchFamily="18" charset="0"/>
                  </a:rPr>
                  <m:t>𝑒</m:t>
                </m:r>
              </m:oMath>
            </a14:m>
            <a:r>
              <a:rPr b="1"/>
              <a:t>):</a:t>
            </a:r>
            <a:r>
              <a:t> Our currency gets weaker. Makes our exports cheaper and imports more expensive. Tends to increase NX.</a:t>
            </a:r>
          </a:p>
          <a:p>
            <a:pPr lvl="0"/>
            <a:r>
              <a:t>Managerial Impact: FX exposure is a key risk for firms with international supply chains or sales.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Part 5: Putting it all together in IS-LM model</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Using the IS-LM Framework: A Manager's Checklist</a:t>
            </a:r>
          </a:p>
        </p:txBody>
      </p:sp>
      <p:sp>
        <p:nvSpPr>
          <p:cNvPr id="3" name="Content Placeholder 2"/>
          <p:cNvSpPr>
            <a:spLocks noGrp="1"/>
          </p:cNvSpPr>
          <p:nvPr>
            <p:ph idx="1"/>
          </p:nvPr>
        </p:nvSpPr>
        <p:spPr/>
        <p:txBody>
          <a:bodyPr/>
          <a:lstStyle/>
          <a:p>
            <a:pPr marL="0" lvl="0" indent="0">
              <a:buNone/>
            </a:pPr>
            <a:r>
              <a:t>The IS-LM model isn't just theory. It's a structured way to turn a headline ("Fed Raises Rates") into a strategic action plan.</a:t>
            </a:r>
          </a:p>
          <a:p>
            <a:pPr lvl="0"/>
            <a:r>
              <a:rPr b="1"/>
              <a:t>Capital Budgeting (NPV &amp; IRR):</a:t>
            </a:r>
          </a:p>
          <a:p>
            <a:pPr lvl="1"/>
            <a:r>
              <a:t>Watch the </a:t>
            </a:r>
            <a:r>
              <a:rPr b="1"/>
              <a:t>LM curve</a:t>
            </a:r>
            <a:r>
              <a:t>. Monetary policy (</a:t>
            </a:r>
            <a14:m xmlns:a14="http://schemas.microsoft.com/office/drawing/2010/main">
              <m:oMath xmlns:m="http://schemas.openxmlformats.org/officeDocument/2006/math">
                <m:r>
                  <a:rPr>
                    <a:latin typeface="Cambria Math" panose="02040503050406030204" pitchFamily="18" charset="0"/>
                  </a:rPr>
                  <m:t>𝛥</m:t>
                </m:r>
                <m:r>
                  <a:rPr>
                    <a:latin typeface="Cambria Math" panose="02040503050406030204" pitchFamily="18" charset="0"/>
                  </a:rPr>
                  <m:t>𝑀</m:t>
                </m:r>
              </m:oMath>
            </a14:m>
            <a:r>
              <a:t>) directly hits the interest rate (r), which is the foundation of your </a:t>
            </a:r>
            <a:r>
              <a:rPr b="1"/>
              <a:t>WACC</a:t>
            </a:r>
            <a:r>
              <a:t>.</a:t>
            </a:r>
          </a:p>
          <a:p>
            <a:pPr lvl="1"/>
            <a:r>
              <a:rPr b="1"/>
              <a:t>Action:</a:t>
            </a:r>
            <a:r>
              <a:t> Re-run NPV analysis on major projects after a significant monetary policy shift. An expansionary policy (LM shifts right, r </a:t>
            </a:r>
            <a14:m xmlns:a14="http://schemas.microsoft.com/office/drawing/2010/main">
              <m:oMath xmlns:m="http://schemas.openxmlformats.org/officeDocument/2006/math">
                <m:r>
                  <a:rPr>
                    <a:latin typeface="Cambria Math" panose="02040503050406030204" pitchFamily="18" charset="0"/>
                  </a:rPr>
                  <m:t>↓</m:t>
                </m:r>
              </m:oMath>
            </a14:m>
            <a:r>
              <a:t>) might turn a borderline project into a "Go."</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Using the IS-LM Framework: A Manager's Checklist</a:t>
            </a:r>
          </a:p>
        </p:txBody>
      </p:sp>
      <p:sp>
        <p:nvSpPr>
          <p:cNvPr id="3" name="Content Placeholder 2"/>
          <p:cNvSpPr>
            <a:spLocks noGrp="1"/>
          </p:cNvSpPr>
          <p:nvPr>
            <p:ph idx="1"/>
          </p:nvPr>
        </p:nvSpPr>
        <p:spPr/>
        <p:txBody>
          <a:bodyPr/>
          <a:lstStyle/>
          <a:p>
            <a:pPr lvl="0"/>
            <a:r>
              <a:rPr b="1"/>
              <a:t>Demand Forecasting (Sales &amp; Revenue):</a:t>
            </a:r>
          </a:p>
          <a:p>
            <a:pPr lvl="1"/>
            <a:r>
              <a:t>Watch the </a:t>
            </a:r>
            <a:r>
              <a:rPr b="1"/>
              <a:t>IS curve</a:t>
            </a:r>
            <a:r>
              <a:t>. Fiscal policy (</a:t>
            </a:r>
            <a14:m xmlns:a14="http://schemas.microsoft.com/office/drawing/2010/main">
              <m:oMath xmlns:m="http://schemas.openxmlformats.org/officeDocument/2006/math">
                <m:r>
                  <a:rPr>
                    <a:latin typeface="Cambria Math" panose="02040503050406030204" pitchFamily="18" charset="0"/>
                  </a:rPr>
                  <m:t>𝛥</m:t>
                </m:r>
                <m:r>
                  <a:rPr>
                    <a:latin typeface="Cambria Math" panose="02040503050406030204" pitchFamily="18" charset="0"/>
                  </a:rPr>
                  <m:t>𝐺</m:t>
                </m:r>
                <m:r>
                  <a:rPr>
                    <a:latin typeface="Cambria Math" panose="02040503050406030204" pitchFamily="18" charset="0"/>
                  </a:rPr>
                  <m:t>,</m:t>
                </m:r>
                <m:r>
                  <a:rPr>
                    <a:latin typeface="Cambria Math" panose="02040503050406030204" pitchFamily="18" charset="0"/>
                  </a:rPr>
                  <m:t>𝛥</m:t>
                </m:r>
                <m:r>
                  <a:rPr>
                    <a:latin typeface="Cambria Math" panose="02040503050406030204" pitchFamily="18" charset="0"/>
                  </a:rPr>
                  <m:t>𝑇</m:t>
                </m:r>
              </m:oMath>
            </a14:m>
            <a:r>
              <a:t>) and consumer confidence directly impact aggregate demand (Y), your total market size.</a:t>
            </a:r>
          </a:p>
          <a:p>
            <a:pPr lvl="1"/>
            <a:r>
              <a:rPr b="1"/>
              <a:t>Action:</a:t>
            </a:r>
            <a:r>
              <a:t> Adjust sales forecasts up during a fiscal expansion (IS shifts right, Y </a:t>
            </a:r>
            <a14:m xmlns:a14="http://schemas.microsoft.com/office/drawing/2010/main">
              <m:oMath xmlns:m="http://schemas.openxmlformats.org/officeDocument/2006/math">
                <m:r>
                  <a:rPr>
                    <a:latin typeface="Cambria Math" panose="02040503050406030204" pitchFamily="18" charset="0"/>
                  </a:rPr>
                  <m:t>↑</m:t>
                </m:r>
              </m:oMath>
            </a14:m>
            <a:r>
              <a:t>). Be wary of "crowding out" if rates (r </a:t>
            </a:r>
            <a14:m xmlns:a14="http://schemas.microsoft.com/office/drawing/2010/main">
              <m:oMath xmlns:m="http://schemas.openxmlformats.org/officeDocument/2006/math">
                <m:r>
                  <a:rPr>
                    <a:latin typeface="Cambria Math" panose="02040503050406030204" pitchFamily="18" charset="0"/>
                  </a:rPr>
                  <m:t>↑</m:t>
                </m:r>
              </m:oMath>
            </a14:m>
            <a:r>
              <a:t>) also rise.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Using the IS-LM Framework: A Manager's Checklist</a:t>
            </a:r>
          </a:p>
        </p:txBody>
      </p:sp>
      <p:sp>
        <p:nvSpPr>
          <p:cNvPr id="3" name="Content Placeholder 2"/>
          <p:cNvSpPr>
            <a:spLocks noGrp="1"/>
          </p:cNvSpPr>
          <p:nvPr>
            <p:ph idx="1"/>
          </p:nvPr>
        </p:nvSpPr>
        <p:spPr/>
        <p:txBody>
          <a:bodyPr/>
          <a:lstStyle/>
          <a:p>
            <a:pPr lvl="0"/>
            <a:r>
              <a:rPr b="1"/>
              <a:t>FX Risk Management (Global Operations):</a:t>
            </a:r>
          </a:p>
          <a:p>
            <a:pPr lvl="1"/>
            <a:r>
              <a:t>The model predicts the capital flows that drive the exchange rate (e).</a:t>
            </a:r>
          </a:p>
          <a:p>
            <a:pPr lvl="1"/>
            <a:r>
              <a:rPr b="1"/>
              <a:t>Fiscal Expansion (</a:t>
            </a:r>
            <a14:m xmlns:a14="http://schemas.microsoft.com/office/drawing/2010/main">
              <m:oMath xmlns:m="http://schemas.openxmlformats.org/officeDocument/2006/math">
                <m:r>
                  <a:rPr>
                    <a:latin typeface="Cambria Math" panose="02040503050406030204" pitchFamily="18" charset="0"/>
                  </a:rPr>
                  <m:t>↑</m:t>
                </m:r>
                <m:r>
                  <a:rPr>
                    <a:latin typeface="Cambria Math" panose="02040503050406030204" pitchFamily="18" charset="0"/>
                  </a:rPr>
                  <m:t>𝐺</m:t>
                </m:r>
                <m:r>
                  <a:rPr>
                    <a:latin typeface="Cambria Math" panose="02040503050406030204" pitchFamily="18" charset="0"/>
                  </a:rPr>
                  <m:t>⇒↑</m:t>
                </m:r>
                <m:r>
                  <a:rPr>
                    <a:latin typeface="Cambria Math" panose="02040503050406030204" pitchFamily="18" charset="0"/>
                  </a:rPr>
                  <m:t>𝑟</m:t>
                </m:r>
              </m:oMath>
            </a14:m>
            <a:r>
              <a:rPr b="1"/>
              <a:t>):</a:t>
            </a:r>
            <a:r>
              <a:t> Expect capital </a:t>
            </a:r>
            <a:r>
              <a:rPr b="1"/>
              <a:t>inflows</a:t>
            </a:r>
            <a:r>
              <a:t> and a </a:t>
            </a:r>
            <a:r>
              <a:rPr b="1"/>
              <a:t>stronger</a:t>
            </a:r>
            <a:r>
              <a:t> currency. Your export revenues are at risk.</a:t>
            </a:r>
          </a:p>
          <a:p>
            <a:pPr lvl="1"/>
            <a:r>
              <a:rPr b="1"/>
              <a:t>Monetary Expansion (</a:t>
            </a:r>
            <a14:m xmlns:a14="http://schemas.microsoft.com/office/drawing/2010/main">
              <m:oMath xmlns:m="http://schemas.openxmlformats.org/officeDocument/2006/math">
                <m:r>
                  <a:rPr>
                    <a:latin typeface="Cambria Math" panose="02040503050406030204" pitchFamily="18" charset="0"/>
                  </a:rPr>
                  <m:t>↑</m:t>
                </m:r>
                <m:r>
                  <a:rPr>
                    <a:latin typeface="Cambria Math" panose="02040503050406030204" pitchFamily="18" charset="0"/>
                  </a:rPr>
                  <m:t>𝑀</m:t>
                </m:r>
                <m:r>
                  <a:rPr>
                    <a:latin typeface="Cambria Math" panose="02040503050406030204" pitchFamily="18" charset="0"/>
                  </a:rPr>
                  <m:t>⇒↓</m:t>
                </m:r>
                <m:r>
                  <a:rPr>
                    <a:latin typeface="Cambria Math" panose="02040503050406030204" pitchFamily="18" charset="0"/>
                  </a:rPr>
                  <m:t>𝑟</m:t>
                </m:r>
              </m:oMath>
            </a14:m>
            <a:r>
              <a:rPr b="1"/>
              <a:t>):</a:t>
            </a:r>
            <a:r>
              <a:t> Expect capital </a:t>
            </a:r>
            <a:r>
              <a:rPr b="1"/>
              <a:t>outflows</a:t>
            </a:r>
            <a:r>
              <a:t> and a </a:t>
            </a:r>
            <a:r>
              <a:rPr b="1"/>
              <a:t>weaker</a:t>
            </a:r>
            <a:r>
              <a:t> currency. Your export revenues will benefit, but import costs will rise.</a:t>
            </a:r>
          </a:p>
          <a:p>
            <a:pPr lvl="1"/>
            <a:r>
              <a:rPr b="1"/>
              <a:t>Action:</a:t>
            </a:r>
            <a:r>
              <a:t> Review your hedging strategy based on the anticipated policy mix.</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Using the IS-LM Framework: A Manager's Checklist</a:t>
            </a:r>
          </a:p>
        </p:txBody>
      </p:sp>
      <p:sp>
        <p:nvSpPr>
          <p:cNvPr id="3" name="Content Placeholder 2"/>
          <p:cNvSpPr>
            <a:spLocks noGrp="1"/>
          </p:cNvSpPr>
          <p:nvPr>
            <p:ph idx="1"/>
          </p:nvPr>
        </p:nvSpPr>
        <p:spPr/>
        <p:txBody>
          <a:bodyPr/>
          <a:lstStyle/>
          <a:p>
            <a:pPr lvl="0"/>
            <a:r>
              <a:rPr b="1"/>
              <a:t>Strategic Planning (Scenario Analysis):</a:t>
            </a:r>
          </a:p>
          <a:p>
            <a:pPr lvl="1"/>
            <a:r>
              <a:t>Use the IS-LM framework to game out different scenarios, like in our "Stagflation Scare" workshop.</a:t>
            </a:r>
          </a:p>
          <a:p>
            <a:pPr lvl="1"/>
            <a:r>
              <a:rPr b="1"/>
              <a:t>Action:</a:t>
            </a:r>
            <a:r>
              <a:t> Build best-case (e.g., Monetary easing + Fiscal stability) and worst-case (e.g., Monetary tightening + Fiscal contraction) scenarios to stress-test your strategy.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The Missing Link: Saving and Investment</a:t>
            </a:r>
          </a:p>
        </p:txBody>
      </p:sp>
      <p:sp>
        <p:nvSpPr>
          <p:cNvPr id="3" name="Content Placeholder 2"/>
          <p:cNvSpPr>
            <a:spLocks noGrp="1"/>
          </p:cNvSpPr>
          <p:nvPr>
            <p:ph idx="1"/>
          </p:nvPr>
        </p:nvSpPr>
        <p:spPr/>
        <p:txBody>
          <a:bodyPr/>
          <a:lstStyle/>
          <a:p>
            <a:pPr marL="0" lvl="0" indent="0">
              <a:buNone/>
            </a:pPr>
            <a:r>
              <a:t>In last session, The Campusville exercise, there was a crucial identity:</a:t>
            </a:r>
          </a:p>
          <a:p>
            <a:pPr lvl="0"/>
            <a:r>
              <a:t>Households earned $130,000 in total income (wages + rent + profits).</a:t>
            </a:r>
          </a:p>
          <a:p>
            <a:pPr lvl="0"/>
            <a:r>
              <a:t>They consumed $120,000 in coffee.</a:t>
            </a:r>
          </a:p>
          <a:p>
            <a:pPr lvl="0"/>
            <a:r>
              <a:t>Their </a:t>
            </a:r>
            <a:r>
              <a:rPr b="1"/>
              <a:t>Saving (S)</a:t>
            </a:r>
            <a:r>
              <a:t> was $10,000.</a:t>
            </a:r>
          </a:p>
          <a:p>
            <a:pPr lvl="0"/>
            <a:r>
              <a:t>Campus Coffee's </a:t>
            </a:r>
            <a:r>
              <a:rPr b="1"/>
              <a:t>Investment (I)</a:t>
            </a:r>
            <a:r>
              <a:t> in a new machine was also $10,000.</a:t>
            </a:r>
          </a:p>
          <a:p>
            <a:pPr marL="0" lvl="0" indent="0">
              <a:buNone/>
            </a:pPr>
            <a:r>
              <a:t>This is not a coincidence. It's a fundamental identity: </a:t>
            </a:r>
            <a:r>
              <a:rPr b="1"/>
              <a:t>Saving = Investment</a:t>
            </a:r>
            <a:r>
              <a:t>.</a:t>
            </a:r>
          </a:p>
          <a:p>
            <a:pPr marL="0" lvl="0" indent="0">
              <a:buNone/>
            </a:pPr>
            <a:r>
              <a:t>The flow of savings from households is what provides the funds for firms to invest. This happens through the </a:t>
            </a:r>
            <a:r>
              <a:rPr b="1"/>
              <a:t>financial markets</a:t>
            </a:r>
            <a:r>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Session 2 Key Takeaways</a:t>
            </a:r>
          </a:p>
        </p:txBody>
      </p:sp>
      <p:sp>
        <p:nvSpPr>
          <p:cNvPr id="3" name="Content Placeholder 2"/>
          <p:cNvSpPr>
            <a:spLocks noGrp="1"/>
          </p:cNvSpPr>
          <p:nvPr>
            <p:ph idx="1"/>
          </p:nvPr>
        </p:nvSpPr>
        <p:spPr/>
        <p:txBody>
          <a:bodyPr/>
          <a:lstStyle/>
          <a:p>
            <a:pPr marL="342900" lvl="0" indent="-342900">
              <a:buAutoNum type="arabicPeriod"/>
            </a:pPr>
            <a:r>
              <a:t>The economy is an interconnected system of goods and financial markets. Your firm operates in both.</a:t>
            </a:r>
          </a:p>
          <a:p>
            <a:pPr marL="342900" lvl="0" indent="-342900">
              <a:buAutoNum type="arabicPeriod"/>
            </a:pPr>
            <a:r>
              <a:t>Your core dashboard should track GDP growth (market size), unemployment (labor costs/demand), and inflation (input costs/policy trigger).</a:t>
            </a:r>
          </a:p>
          <a:p>
            <a:pPr marL="342900" lvl="0" indent="-342900">
              <a:buAutoNum type="arabicPeriod"/>
            </a:pPr>
            <a:r>
              <a:t>Fiscal policy (</a:t>
            </a:r>
            <a14:m xmlns:a14="http://schemas.microsoft.com/office/drawing/2010/main">
              <m:oMath xmlns:m="http://schemas.openxmlformats.org/officeDocument/2006/math">
                <m:r>
                  <a:rPr>
                    <a:latin typeface="Cambria Math" panose="02040503050406030204" pitchFamily="18" charset="0"/>
                  </a:rPr>
                  <m:t>𝛥</m:t>
                </m:r>
                <m:r>
                  <a:rPr>
                    <a:latin typeface="Cambria Math" panose="02040503050406030204" pitchFamily="18" charset="0"/>
                  </a:rPr>
                  <m:t>𝐺</m:t>
                </m:r>
                <m:r>
                  <a:rPr>
                    <a:latin typeface="Cambria Math" panose="02040503050406030204" pitchFamily="18" charset="0"/>
                  </a:rPr>
                  <m:t>,</m:t>
                </m:r>
                <m:r>
                  <a:rPr>
                    <a:latin typeface="Cambria Math" panose="02040503050406030204" pitchFamily="18" charset="0"/>
                  </a:rPr>
                  <m:t>𝛥</m:t>
                </m:r>
                <m:r>
                  <a:rPr>
                    <a:latin typeface="Cambria Math" panose="02040503050406030204" pitchFamily="18" charset="0"/>
                  </a:rPr>
                  <m:t>𝑇</m:t>
                </m:r>
              </m:oMath>
            </a14:m>
            <a:r>
              <a:t>) shifts the </a:t>
            </a:r>
            <a:r>
              <a:rPr b="1"/>
              <a:t>IS curve</a:t>
            </a:r>
            <a:r>
              <a:t>, primarily affecting aggregate demand (Y).</a:t>
            </a:r>
          </a:p>
          <a:p>
            <a:pPr marL="342900" lvl="0" indent="-342900">
              <a:buAutoNum type="arabicPeriod"/>
            </a:pPr>
            <a:r>
              <a:t>Monetary policy (</a:t>
            </a:r>
            <a14:m xmlns:a14="http://schemas.microsoft.com/office/drawing/2010/main">
              <m:oMath xmlns:m="http://schemas.openxmlformats.org/officeDocument/2006/math">
                <m:r>
                  <a:rPr>
                    <a:latin typeface="Cambria Math" panose="02040503050406030204" pitchFamily="18" charset="0"/>
                  </a:rPr>
                  <m:t>𝛥</m:t>
                </m:r>
                <m:r>
                  <a:rPr>
                    <a:latin typeface="Cambria Math" panose="02040503050406030204" pitchFamily="18" charset="0"/>
                  </a:rPr>
                  <m:t>𝑀</m:t>
                </m:r>
              </m:oMath>
            </a14:m>
            <a:r>
              <a:t>) shifts the </a:t>
            </a:r>
            <a:r>
              <a:rPr b="1"/>
              <a:t>LM curve</a:t>
            </a:r>
            <a:r>
              <a:t>, primarily affecting interest rates (r).</a:t>
            </a:r>
          </a:p>
          <a:p>
            <a:pPr marL="342900" lvl="0" indent="-342900">
              <a:buAutoNum type="arabicPeriod"/>
            </a:pPr>
            <a:r>
              <a:t>The IS-LM model gives you a powerful mental map to trace the ripple effects of any policy shock on your revenue (Y), cost of capital (r), and global competitiveness (e) in the </a:t>
            </a:r>
            <a:r>
              <a:rPr b="1"/>
              <a:t>short-run</a:t>
            </a:r>
            <a: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The Circular Flow with Financial Markets</a:t>
            </a:r>
          </a:p>
        </p:txBody>
      </p:sp>
      <p:sp>
        <p:nvSpPr>
          <p:cNvPr id="4" name="Text Placeholder 3"/>
          <p:cNvSpPr>
            <a:spLocks noGrp="1"/>
          </p:cNvSpPr>
          <p:nvPr>
            <p:ph type="body" sz="half" idx="2"/>
          </p:nvPr>
        </p:nvSpPr>
        <p:spPr/>
        <p:txBody>
          <a:bodyPr/>
          <a:lstStyle/>
          <a:p>
            <a:pPr marL="0" lvl="0" indent="0">
              <a:buNone/>
            </a:pPr>
            <a:r>
              <a:t>Let's add the financial system to our map. It acts as an intermediary, channeling household savings to firms for investment and to the government to finance deficits.</a:t>
            </a:r>
          </a:p>
        </p:txBody>
      </p:sp>
      <p:pic>
        <p:nvPicPr>
          <p:cNvPr id="3" name="Picture 1" descr="img/circular_flow_full.png"/>
          <p:cNvPicPr>
            <a:picLocks noGrp="1" noChangeAspect="1"/>
          </p:cNvPicPr>
          <p:nvPr/>
        </p:nvPicPr>
        <p:blipFill>
          <a:blip r:embed="rId2"/>
          <a:stretch>
            <a:fillRect/>
          </a:stretch>
        </p:blipFill>
        <p:spPr bwMode="auto">
          <a:xfrm>
            <a:off x="3568700" y="952500"/>
            <a:ext cx="5105400" cy="2882900"/>
          </a:xfrm>
          <a:prstGeom prst="rect">
            <a:avLst/>
          </a:prstGeom>
          <a:noFill/>
          <a:ln w="9525">
            <a:noFill/>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Part 1: The Financial Markets and Monetary Policy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Expanding the Model: Financial Markets</a:t>
            </a:r>
          </a:p>
        </p:txBody>
      </p:sp>
      <p:sp>
        <p:nvSpPr>
          <p:cNvPr id="3" name="Content Placeholder 2"/>
          <p:cNvSpPr>
            <a:spLocks noGrp="1"/>
          </p:cNvSpPr>
          <p:nvPr>
            <p:ph idx="1"/>
          </p:nvPr>
        </p:nvSpPr>
        <p:spPr/>
        <p:txBody>
          <a:bodyPr/>
          <a:lstStyle/>
          <a:p>
            <a:pPr marL="0" lvl="0" indent="0">
              <a:buNone/>
            </a:pPr>
            <a:r>
              <a:t>Recall that the households are the ultimate owners of factors of production (labor, capital).</a:t>
            </a:r>
          </a:p>
          <a:p>
            <a:pPr marL="0" lvl="0" indent="0">
              <a:buNone/>
            </a:pPr>
            <a:r>
              <a:t>Also, recall that households don't spend all their income. The rest is saved.</a:t>
            </a:r>
          </a:p>
          <a:p>
            <a:pPr marL="0" lvl="0" indent="0">
              <a:buNone/>
            </a:pPr>
            <a:r>
              <a:t>And firms need capital to run their businesses.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Expanding the Model: Financial Markets</a:t>
            </a:r>
          </a:p>
        </p:txBody>
      </p:sp>
      <p:sp>
        <p:nvSpPr>
          <p:cNvPr id="3" name="Content Placeholder 2"/>
          <p:cNvSpPr>
            <a:spLocks noGrp="1"/>
          </p:cNvSpPr>
          <p:nvPr>
            <p:ph idx="1"/>
          </p:nvPr>
        </p:nvSpPr>
        <p:spPr/>
        <p:txBody>
          <a:bodyPr/>
          <a:lstStyle/>
          <a:p>
            <a:pPr lvl="0"/>
            <a:r>
              <a:t>We need a system to channel money from savers to borrowers. This is the financial system.</a:t>
            </a:r>
          </a:p>
          <a:p>
            <a:pPr lvl="0"/>
            <a:r>
              <a:rPr b="1"/>
              <a:t>Saving (S):</a:t>
            </a:r>
            <a:r>
              <a:t> Households don't spend all their income. The rest is saved. </a:t>
            </a:r>
            <a14:m xmlns:a14="http://schemas.microsoft.com/office/drawing/2010/main">
              <m:oMath xmlns:m="http://schemas.openxmlformats.org/officeDocument/2006/math">
                <m:r>
                  <a:rPr>
                    <a:latin typeface="Cambria Math" panose="02040503050406030204" pitchFamily="18" charset="0"/>
                  </a:rPr>
                  <m:t>𝑆</m:t>
                </m:r>
                <m:r>
                  <a:rPr>
                    <a:latin typeface="Cambria Math" panose="02040503050406030204" pitchFamily="18" charset="0"/>
                  </a:rPr>
                  <m:t>=</m:t>
                </m:r>
                <m:r>
                  <a:rPr>
                    <a:latin typeface="Cambria Math" panose="02040503050406030204" pitchFamily="18" charset="0"/>
                  </a:rPr>
                  <m:t>𝑌</m:t>
                </m:r>
                <m:r>
                  <a:rPr>
                    <a:latin typeface="Cambria Math" panose="02040503050406030204" pitchFamily="18" charset="0"/>
                  </a:rPr>
                  <m:t>−</m:t>
                </m:r>
                <m:r>
                  <a:rPr>
                    <a:latin typeface="Cambria Math" panose="02040503050406030204" pitchFamily="18" charset="0"/>
                  </a:rPr>
                  <m:t>𝐶</m:t>
                </m:r>
                <m:r>
                  <a:rPr>
                    <a:latin typeface="Cambria Math" panose="02040503050406030204" pitchFamily="18" charset="0"/>
                  </a:rPr>
                  <m:t>−</m:t>
                </m:r>
                <m:r>
                  <a:rPr>
                    <a:latin typeface="Cambria Math" panose="02040503050406030204" pitchFamily="18" charset="0"/>
                  </a:rPr>
                  <m:t>𝐺</m:t>
                </m:r>
              </m:oMath>
            </a14:m>
            <a:r>
              <a:t>.</a:t>
            </a:r>
          </a:p>
          <a:p>
            <a:pPr lvl="0"/>
            <a:r>
              <a:rPr b="1"/>
              <a:t>Financial Markets:</a:t>
            </a:r>
            <a:r>
              <a:t> Take household savings (and foreign capital) and lend it to firms for investment (I) and to the government to finance deficits.</a:t>
            </a:r>
          </a:p>
          <a:p>
            <a:pPr lvl="0"/>
            <a:r>
              <a:t>In a closed economy, by definition: </a:t>
            </a:r>
            <a:r>
              <a:rPr b="1"/>
              <a:t>Saving = Investment (</a:t>
            </a:r>
            <a14:m xmlns:a14="http://schemas.microsoft.com/office/drawing/2010/main">
              <m:oMath xmlns:m="http://schemas.openxmlformats.org/officeDocument/2006/math">
                <m:r>
                  <a:rPr>
                    <a:latin typeface="Cambria Math" panose="02040503050406030204" pitchFamily="18" charset="0"/>
                  </a:rPr>
                  <m:t>𝑆</m:t>
                </m:r>
                <m:r>
                  <a:rPr>
                    <a:latin typeface="Cambria Math" panose="02040503050406030204" pitchFamily="18" charset="0"/>
                  </a:rPr>
                  <m:t>=</m:t>
                </m:r>
                <m:r>
                  <a:rPr>
                    <a:latin typeface="Cambria Math" panose="02040503050406030204" pitchFamily="18" charset="0"/>
                  </a:rPr>
                  <m:t>𝐼</m:t>
                </m:r>
              </m:oMath>
            </a14:m>
            <a:r>
              <a:rPr b="1"/>
              <a:t>)</a:t>
            </a:r>
            <a: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The Central Bank and Interest Rates</a:t>
            </a:r>
          </a:p>
        </p:txBody>
      </p:sp>
      <p:sp>
        <p:nvSpPr>
          <p:cNvPr id="3" name="Content Placeholder 2"/>
          <p:cNvSpPr>
            <a:spLocks noGrp="1"/>
          </p:cNvSpPr>
          <p:nvPr>
            <p:ph idx="1"/>
          </p:nvPr>
        </p:nvSpPr>
        <p:spPr/>
        <p:txBody>
          <a:bodyPr/>
          <a:lstStyle/>
          <a:p>
            <a:pPr lvl="0"/>
            <a:r>
              <a:rPr b="1"/>
              <a:t>The Central Bank</a:t>
            </a:r>
            <a:r>
              <a:t> (e.g., the Fed, ECB) is the manager of the financial system.</a:t>
            </a:r>
          </a:p>
          <a:p>
            <a:pPr lvl="0"/>
            <a:r>
              <a:t>It controls the </a:t>
            </a:r>
            <a:r>
              <a:rPr b="1"/>
              <a:t>Money Supply (M)</a:t>
            </a:r>
            <a:r>
              <a:t> and influences the key price in this market: the </a:t>
            </a:r>
            <a:r>
              <a:rPr b="1"/>
              <a:t>interest rate (r)</a:t>
            </a:r>
            <a:r>
              <a:t>.</a:t>
            </a:r>
          </a:p>
          <a:p>
            <a:pPr lvl="0"/>
            <a:r>
              <a:rPr b="1"/>
              <a:t>Monetary Policy:</a:t>
            </a:r>
            <a:r>
              <a:t> The central bank's actions to manage M and r to achieve its goals (e.g., stable prices, max employment).</a:t>
            </a:r>
          </a:p>
          <a:p>
            <a:pPr lvl="0"/>
            <a:r>
              <a:rPr b="1"/>
              <a:t>Fisher Relation:</a:t>
            </a:r>
            <a:r>
              <a:t> Connects nominal and real rates: </a:t>
            </a:r>
            <a14:m xmlns:a14="http://schemas.microsoft.com/office/drawing/2010/main">
              <m:oMath xmlns:m="http://schemas.openxmlformats.org/officeDocument/2006/math">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𝑟</m:t>
                </m:r>
                <m:r>
                  <a:rPr>
                    <a:latin typeface="Cambria Math" panose="02040503050406030204" pitchFamily="18" charset="0"/>
                  </a:rPr>
                  <m:t>+</m:t>
                </m:r>
                <m:r>
                  <a:rPr>
                    <a:latin typeface="Cambria Math" panose="02040503050406030204" pitchFamily="18" charset="0"/>
                  </a:rPr>
                  <m:t>𝔼</m:t>
                </m:r>
                <m:d>
                  <m:dPr>
                    <m:begChr m:val="["/>
                    <m:endChr m:val="]"/>
                    <m:ctrlPr>
                      <a:rPr i="1">
                        <a:latin typeface="Cambria Math" panose="02040503050406030204" pitchFamily="18" charset="0"/>
                      </a:rPr>
                    </m:ctrlPr>
                  </m:dPr>
                  <m:e>
                    <m:r>
                      <a:rPr>
                        <a:latin typeface="Cambria Math" panose="02040503050406030204" pitchFamily="18" charset="0"/>
                      </a:rPr>
                      <m:t>𝜋</m:t>
                    </m:r>
                  </m:e>
                </m:d>
              </m:oMath>
            </a14:m>
            <a:r>
              <a:t>.</a:t>
            </a:r>
          </a:p>
          <a:p>
            <a:pPr lvl="1"/>
            <a:r>
              <a:t>where </a:t>
            </a:r>
            <a14:m xmlns:a14="http://schemas.microsoft.com/office/drawing/2010/main">
              <m:oMath xmlns:m="http://schemas.openxmlformats.org/officeDocument/2006/math">
                <m:r>
                  <a:rPr>
                    <a:latin typeface="Cambria Math" panose="02040503050406030204" pitchFamily="18" charset="0"/>
                  </a:rPr>
                  <m:t>𝑖</m:t>
                </m:r>
              </m:oMath>
            </a14:m>
            <a:r>
              <a:t> is the nominal interest rate,</a:t>
            </a:r>
          </a:p>
          <a:p>
            <a:pPr lvl="1"/>
            <a14:m xmlns:a14="http://schemas.microsoft.com/office/drawing/2010/main">
              <m:oMath xmlns:m="http://schemas.openxmlformats.org/officeDocument/2006/math">
                <m:r>
                  <a:rPr>
                    <a:latin typeface="Cambria Math" panose="02040503050406030204" pitchFamily="18" charset="0"/>
                  </a:rPr>
                  <m:t>𝑟</m:t>
                </m:r>
              </m:oMath>
            </a14:m>
            <a:r>
              <a:t> is the real interest rate,</a:t>
            </a:r>
          </a:p>
          <a:p>
            <a:pPr lvl="1"/>
            <a14:m xmlns:a14="http://schemas.microsoft.com/office/drawing/2010/main">
              <m:oMath xmlns:m="http://schemas.openxmlformats.org/officeDocument/2006/math">
                <m:r>
                  <a:rPr>
                    <a:latin typeface="Cambria Math" panose="02040503050406030204" pitchFamily="18" charset="0"/>
                  </a:rPr>
                  <m:t>𝔼</m:t>
                </m:r>
                <m:d>
                  <m:dPr>
                    <m:begChr m:val="["/>
                    <m:endChr m:val="]"/>
                    <m:ctrlPr>
                      <a:rPr i="1">
                        <a:latin typeface="Cambria Math" panose="02040503050406030204" pitchFamily="18" charset="0"/>
                      </a:rPr>
                    </m:ctrlPr>
                  </m:dPr>
                  <m:e>
                    <m:r>
                      <a:rPr>
                        <a:latin typeface="Cambria Math" panose="02040503050406030204" pitchFamily="18" charset="0"/>
                      </a:rPr>
                      <m:t>𝜋</m:t>
                    </m:r>
                  </m:e>
                </m:d>
              </m:oMath>
            </a14:m>
            <a:r>
              <a:t> is the expected inflation rate.</a:t>
            </a:r>
          </a:p>
          <a:p>
            <a:pPr marL="0" lvl="0" indent="0">
              <a:buNone/>
            </a:pPr>
            <a:r>
              <a:t>Managers must use this to distinguish real returns from inflation effects.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Monetary Policy in Action</a:t>
            </a:r>
          </a:p>
        </p:txBody>
      </p:sp>
      <p:sp>
        <p:nvSpPr>
          <p:cNvPr id="3" name="Content Placeholder 2"/>
          <p:cNvSpPr>
            <a:spLocks noGrp="1"/>
          </p:cNvSpPr>
          <p:nvPr>
            <p:ph idx="1"/>
          </p:nvPr>
        </p:nvSpPr>
        <p:spPr/>
        <p:txBody>
          <a:bodyPr/>
          <a:lstStyle/>
          <a:p>
            <a:pPr lvl="0"/>
            <a:r>
              <a:rPr b="1"/>
              <a:t>Expansionary Monetary Policy (</a:t>
            </a:r>
            <a14:m xmlns:a14="http://schemas.microsoft.com/office/drawing/2010/main">
              <m:oMath xmlns:m="http://schemas.openxmlformats.org/officeDocument/2006/math">
                <m:r>
                  <a:rPr>
                    <a:latin typeface="Cambria Math" panose="02040503050406030204" pitchFamily="18" charset="0"/>
                  </a:rPr>
                  <m:t>↑</m:t>
                </m:r>
                <m:r>
                  <a:rPr>
                    <a:latin typeface="Cambria Math" panose="02040503050406030204" pitchFamily="18" charset="0"/>
                  </a:rPr>
                  <m:t>𝑀</m:t>
                </m:r>
                <m:r>
                  <a:rPr>
                    <a:latin typeface="Cambria Math" panose="02040503050406030204" pitchFamily="18" charset="0"/>
                  </a:rPr>
                  <m:t>→↓</m:t>
                </m:r>
                <m:r>
                  <a:rPr>
                    <a:latin typeface="Cambria Math" panose="02040503050406030204" pitchFamily="18" charset="0"/>
                  </a:rPr>
                  <m:t>𝑟</m:t>
                </m:r>
              </m:oMath>
            </a14:m>
            <a:r>
              <a:rPr b="1"/>
              <a:t>):</a:t>
            </a:r>
            <a:r>
              <a:t> Aims to encourage firms to invest (I) and households to consume (C). Managerial impact: lower cost of capital, making more projects profitable.</a:t>
            </a:r>
          </a:p>
          <a:p>
            <a:pPr lvl="0"/>
            <a:r>
              <a:rPr b="1"/>
              <a:t>Contractionary Monetary Policy (</a:t>
            </a:r>
            <a14:m xmlns:a14="http://schemas.microsoft.com/office/drawing/2010/main">
              <m:oMath xmlns:m="http://schemas.openxmlformats.org/officeDocument/2006/math">
                <m:r>
                  <a:rPr>
                    <a:latin typeface="Cambria Math" panose="02040503050406030204" pitchFamily="18" charset="0"/>
                  </a:rPr>
                  <m:t>↓</m:t>
                </m:r>
                <m:r>
                  <a:rPr>
                    <a:latin typeface="Cambria Math" panose="02040503050406030204" pitchFamily="18" charset="0"/>
                  </a:rPr>
                  <m:t>𝑀</m:t>
                </m:r>
                <m:r>
                  <a:rPr>
                    <a:latin typeface="Cambria Math" panose="02040503050406030204" pitchFamily="18" charset="0"/>
                  </a:rPr>
                  <m:t>→↑</m:t>
                </m:r>
                <m:r>
                  <a:rPr>
                    <a:latin typeface="Cambria Math" panose="02040503050406030204" pitchFamily="18" charset="0"/>
                  </a:rPr>
                  <m:t>𝑟</m:t>
                </m:r>
              </m:oMath>
            </a14:m>
            <a:r>
              <a:rPr b="1"/>
              <a:t>):</a:t>
            </a:r>
            <a:r>
              <a:t> Aims to discourage spending to fight inflation. Managerial impact: higher cost of capital, reduced investment, and lower demand.</a:t>
            </a:r>
          </a:p>
        </p:txBody>
      </p:sp>
    </p:spTree>
  </p:cSld>
  <p:clrMapOvr>
    <a:masterClrMapping/>
  </p:clrMapOvr>
</p:sld>
</file>

<file path=ppt/theme/theme1.xml><?xml version="1.0" encoding="utf-8"?>
<a:theme xmlns:a="http://schemas.openxmlformats.org/drawingml/2006/main" name="PSB_thème 1">
  <a:themeElements>
    <a:clrScheme name="PSB_ couleurs">
      <a:dk1>
        <a:srgbClr val="1D1D1B"/>
      </a:dk1>
      <a:lt1>
        <a:srgbClr val="FFFFFC"/>
      </a:lt1>
      <a:dk2>
        <a:srgbClr val="E8E7E5"/>
      </a:dk2>
      <a:lt2>
        <a:srgbClr val="E7E6E6"/>
      </a:lt2>
      <a:accent1>
        <a:srgbClr val="233468"/>
      </a:accent1>
      <a:accent2>
        <a:srgbClr val="AF106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1FA5737-A658-403C-83F9-ECB8B6C4C9E6}" vid="{5C32A3EC-EEC9-4664-ADA7-DA3C3240714B}"/>
    </a:ext>
  </a:extLst>
</a:theme>
</file>

<file path=ppt/theme/theme2.xml><?xml version="1.0" encoding="utf-8"?>
<a:theme xmlns:a="http://schemas.openxmlformats.org/drawingml/2006/main" name="PSB_thème 2">
  <a:themeElements>
    <a:clrScheme name="PSB_ couleurs">
      <a:dk1>
        <a:srgbClr val="1D1D1B"/>
      </a:dk1>
      <a:lt1>
        <a:srgbClr val="FFFFFC"/>
      </a:lt1>
      <a:dk2>
        <a:srgbClr val="E8E7E5"/>
      </a:dk2>
      <a:lt2>
        <a:srgbClr val="E7E6E6"/>
      </a:lt2>
      <a:accent1>
        <a:srgbClr val="233468"/>
      </a:accent1>
      <a:accent2>
        <a:srgbClr val="AF106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1FA5737-A658-403C-83F9-ECB8B6C4C9E6}" vid="{E937DD1B-3629-4B5D-9A64-6F589EA34A46}"/>
    </a:ext>
  </a:extLst>
</a:theme>
</file>

<file path=docProps/app.xml><?xml version="1.0" encoding="utf-8"?>
<Properties xmlns="http://schemas.openxmlformats.org/officeDocument/2006/extended-properties" xmlns:vt="http://schemas.openxmlformats.org/officeDocument/2006/docPropsVTypes">
  <Template>template_improved</Template>
  <TotalTime>0</TotalTime>
  <Words>1851</Words>
  <Application>Microsoft Office PowerPoint</Application>
  <PresentationFormat>Affichage à l'écran (16:9)</PresentationFormat>
  <Paragraphs>110</Paragraphs>
  <Slides>30</Slides>
  <Notes>0</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30</vt:i4>
      </vt:variant>
    </vt:vector>
  </HeadingPairs>
  <TitlesOfParts>
    <vt:vector size="38" baseType="lpstr">
      <vt:lpstr>Arial</vt:lpstr>
      <vt:lpstr>Cambria Math</vt:lpstr>
      <vt:lpstr>Suisse Int'l</vt:lpstr>
      <vt:lpstr>Suisse Int'l Bold</vt:lpstr>
      <vt:lpstr>Suisse Int'l Book Italic</vt:lpstr>
      <vt:lpstr>Suisse Int'l Semi Bold</vt:lpstr>
      <vt:lpstr>PSB_thème 1</vt:lpstr>
      <vt:lpstr>PSB_thème 2</vt:lpstr>
      <vt:lpstr>Session 2: Policy, Finance and Managerial Decisions</vt:lpstr>
      <vt:lpstr>Introduction</vt:lpstr>
      <vt:lpstr>The Missing Link: Saving and Investment</vt:lpstr>
      <vt:lpstr>The Circular Flow with Financial Markets</vt:lpstr>
      <vt:lpstr>Part 1: The Financial Markets and Monetary Policy</vt:lpstr>
      <vt:lpstr>Expanding the Model: Financial Markets</vt:lpstr>
      <vt:lpstr>Expanding the Model: Financial Markets</vt:lpstr>
      <vt:lpstr>The Central Bank and Interest Rates</vt:lpstr>
      <vt:lpstr>Monetary Policy in Action</vt:lpstr>
      <vt:lpstr>Monetary Policy in Action</vt:lpstr>
      <vt:lpstr>Part 2: Adding the Government (Fiscal Policy)</vt:lpstr>
      <vt:lpstr>Fiscal Policy in Action</vt:lpstr>
      <vt:lpstr>Fiscal Policy in Action: Government Budget</vt:lpstr>
      <vt:lpstr>Fiscal Policy in Action: Government Budget</vt:lpstr>
      <vt:lpstr>CASE Tackling a Slowdown</vt:lpstr>
      <vt:lpstr>Part 3: Reading the Data</vt:lpstr>
      <vt:lpstr>The Big Three Indicators for Managers</vt:lpstr>
      <vt:lpstr>Seeing the Data 1: Real GDP Growth</vt:lpstr>
      <vt:lpstr>Seeing the Data 2: The Unemployment Rate</vt:lpstr>
      <vt:lpstr>Seeing the Data: The Recent Inflation Spike (US Example)</vt:lpstr>
      <vt:lpstr>Présentation PowerPoint</vt:lpstr>
      <vt:lpstr>Part 4: Opening the Economy (Trade &amp; Global Capital)</vt:lpstr>
      <vt:lpstr>Expanding the Model: The Rest of the World</vt:lpstr>
      <vt:lpstr>The Exchange Rate (e)</vt:lpstr>
      <vt:lpstr>Part 5: Putting it all together in IS-LM model</vt:lpstr>
      <vt:lpstr>Using the IS-LM Framework: A Manager's Checklist</vt:lpstr>
      <vt:lpstr>Using the IS-LM Framework: A Manager's Checklist</vt:lpstr>
      <vt:lpstr>Using the IS-LM Framework: A Manager's Checklist</vt:lpstr>
      <vt:lpstr>Using the IS-LM Framework: A Manager's Checklist</vt:lpstr>
      <vt:lpstr>Session 2 Key Takeaways</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otalTime>2</TotalTime>
  <Words>49</Words>
  <Application>Microsoft Macintosh PowerPoint</Application>
  <PresentationFormat>On-screen Show (16:9)</PresentationFormat>
  <Paragraphs>15</Paragraphs>
  <Slides>4</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2: Policy, Finance and Managerial Decisions</dc:title>
  <dc:creator>Nima Fazeli</dc:creator>
  <cp:keywords/>
  <cp:lastModifiedBy>Nima Fazeli</cp:lastModifiedBy>
  <cp:revision>1</cp:revision>
  <dcterms:created xsi:type="dcterms:W3CDTF">2025-10-20T16:29:04Z</dcterms:created>
  <dcterms:modified xsi:type="dcterms:W3CDTF">2025-10-20T16:35:21Z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ate">
    <vt:lpwstr>Fall 2025</vt:lpwstr>
  </property>
</Properties>
</file>