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package/2006/relationships/metadata/extended-properties" Target="docProps/app0.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4" r:id="rId2"/>
  </p:sldMasterIdLst>
  <p:sldIdLst>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D5A040-233A-4825-BAF8-F4E0AE62830F}" v="7" dt="2025-11-14T22:37:42.7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3" autoAdjust="0"/>
    <p:restoredTop sz="94694" autoAdjust="0"/>
  </p:normalViewPr>
  <p:slideViewPr>
    <p:cSldViewPr snapToGrid="0" snapToObjects="1">
      <p:cViewPr varScale="1">
        <p:scale>
          <a:sx n="94" d="100"/>
          <a:sy n="94" d="100"/>
        </p:scale>
        <p:origin x="86" y="40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ma Fazeli" userId="7c8a16111013f090" providerId="LiveId" clId="{8C0CB71F-09DE-4182-872A-BAC13982D448}"/>
    <pc:docChg chg="undo custSel delSld modSld">
      <pc:chgData name="Nima Fazeli" userId="7c8a16111013f090" providerId="LiveId" clId="{8C0CB71F-09DE-4182-872A-BAC13982D448}" dt="2025-11-14T22:40:44.709" v="69" actId="26606"/>
      <pc:docMkLst>
        <pc:docMk/>
      </pc:docMkLst>
      <pc:sldChg chg="modSp">
        <pc:chgData name="Nima Fazeli" userId="7c8a16111013f090" providerId="LiveId" clId="{8C0CB71F-09DE-4182-872A-BAC13982D448}" dt="2025-11-14T22:25:04.479" v="0"/>
        <pc:sldMkLst>
          <pc:docMk/>
          <pc:sldMk cId="0" sldId="256"/>
        </pc:sldMkLst>
        <pc:spChg chg="mod">
          <ac:chgData name="Nima Fazeli" userId="7c8a16111013f090" providerId="LiveId" clId="{8C0CB71F-09DE-4182-872A-BAC13982D448}" dt="2025-11-14T22:25:04.479" v="0"/>
          <ac:spMkLst>
            <pc:docMk/>
            <pc:sldMk cId="0" sldId="256"/>
            <ac:spMk id="2" creationId="{00000000-0000-0000-0000-000000000000}"/>
          </ac:spMkLst>
        </pc:spChg>
        <pc:spChg chg="mod">
          <ac:chgData name="Nima Fazeli" userId="7c8a16111013f090" providerId="LiveId" clId="{8C0CB71F-09DE-4182-872A-BAC13982D448}" dt="2025-11-14T22:25:04.479" v="0"/>
          <ac:spMkLst>
            <pc:docMk/>
            <pc:sldMk cId="0" sldId="256"/>
            <ac:spMk id="3" creationId="{00000000-0000-0000-0000-000000000000}"/>
          </ac:spMkLst>
        </pc:spChg>
      </pc:sldChg>
      <pc:sldChg chg="modSp del">
        <pc:chgData name="Nima Fazeli" userId="7c8a16111013f090" providerId="LiveId" clId="{8C0CB71F-09DE-4182-872A-BAC13982D448}" dt="2025-11-14T22:25:19.057" v="2" actId="47"/>
        <pc:sldMkLst>
          <pc:docMk/>
          <pc:sldMk cId="0" sldId="257"/>
        </pc:sldMkLst>
        <pc:spChg chg="mod">
          <ac:chgData name="Nima Fazeli" userId="7c8a16111013f090" providerId="LiveId" clId="{8C0CB71F-09DE-4182-872A-BAC13982D448}" dt="2025-11-14T22:25:04.479" v="0"/>
          <ac:spMkLst>
            <pc:docMk/>
            <pc:sldMk cId="0" sldId="257"/>
            <ac:spMk id="2" creationId="{00000000-0000-0000-0000-000000000000}"/>
          </ac:spMkLst>
        </pc:spChg>
      </pc:sldChg>
      <pc:sldChg chg="addSp delSp modSp mod modClrScheme chgLayout">
        <pc:chgData name="Nima Fazeli" userId="7c8a16111013f090" providerId="LiveId" clId="{8C0CB71F-09DE-4182-872A-BAC13982D448}" dt="2025-11-14T22:26:04.528" v="6" actId="962"/>
        <pc:sldMkLst>
          <pc:docMk/>
          <pc:sldMk cId="0" sldId="258"/>
        </pc:sldMkLst>
        <pc:spChg chg="mod">
          <ac:chgData name="Nima Fazeli" userId="7c8a16111013f090" providerId="LiveId" clId="{8C0CB71F-09DE-4182-872A-BAC13982D448}" dt="2025-11-14T22:25:23.213" v="3" actId="26606"/>
          <ac:spMkLst>
            <pc:docMk/>
            <pc:sldMk cId="0" sldId="258"/>
            <ac:spMk id="2" creationId="{00000000-0000-0000-0000-000000000000}"/>
          </ac:spMkLst>
        </pc:spChg>
        <pc:spChg chg="add mod">
          <ac:chgData name="Nima Fazeli" userId="7c8a16111013f090" providerId="LiveId" clId="{8C0CB71F-09DE-4182-872A-BAC13982D448}" dt="2025-11-14T22:25:23.213" v="3" actId="26606"/>
          <ac:spMkLst>
            <pc:docMk/>
            <pc:sldMk cId="0" sldId="258"/>
            <ac:spMk id="7" creationId="{A8370838-A014-97E9-99AC-F85506CCDEDA}"/>
          </ac:spMkLst>
        </pc:spChg>
        <pc:spChg chg="add del mod">
          <ac:chgData name="Nima Fazeli" userId="7c8a16111013f090" providerId="LiveId" clId="{8C0CB71F-09DE-4182-872A-BAC13982D448}" dt="2025-11-14T22:26:02.745" v="4" actId="931"/>
          <ac:spMkLst>
            <pc:docMk/>
            <pc:sldMk cId="0" sldId="258"/>
            <ac:spMk id="9" creationId="{307CE578-4BF5-5762-8A76-384B84071B68}"/>
          </ac:spMkLst>
        </pc:spChg>
        <pc:picChg chg="add mod">
          <ac:chgData name="Nima Fazeli" userId="7c8a16111013f090" providerId="LiveId" clId="{8C0CB71F-09DE-4182-872A-BAC13982D448}" dt="2025-11-14T22:26:04.528" v="6" actId="962"/>
          <ac:picMkLst>
            <pc:docMk/>
            <pc:sldMk cId="0" sldId="258"/>
            <ac:picMk id="4" creationId="{4867A421-ED3C-29D3-28FD-83EF7A3FC3B3}"/>
          </ac:picMkLst>
        </pc:picChg>
      </pc:sldChg>
      <pc:sldChg chg="modSp">
        <pc:chgData name="Nima Fazeli" userId="7c8a16111013f090" providerId="LiveId" clId="{8C0CB71F-09DE-4182-872A-BAC13982D448}" dt="2025-11-14T22:25:04.479" v="0"/>
        <pc:sldMkLst>
          <pc:docMk/>
          <pc:sldMk cId="0" sldId="259"/>
        </pc:sldMkLst>
        <pc:spChg chg="mod">
          <ac:chgData name="Nima Fazeli" userId="7c8a16111013f090" providerId="LiveId" clId="{8C0CB71F-09DE-4182-872A-BAC13982D448}" dt="2025-11-14T22:25:04.479" v="0"/>
          <ac:spMkLst>
            <pc:docMk/>
            <pc:sldMk cId="0" sldId="259"/>
            <ac:spMk id="2" creationId="{00000000-0000-0000-0000-000000000000}"/>
          </ac:spMkLst>
        </pc:spChg>
        <pc:spChg chg="mod">
          <ac:chgData name="Nima Fazeli" userId="7c8a16111013f090" providerId="LiveId" clId="{8C0CB71F-09DE-4182-872A-BAC13982D448}" dt="2025-11-14T22:25:04.479" v="0"/>
          <ac:spMkLst>
            <pc:docMk/>
            <pc:sldMk cId="0" sldId="259"/>
            <ac:spMk id="3" creationId="{00000000-0000-0000-0000-000000000000}"/>
          </ac:spMkLst>
        </pc:spChg>
      </pc:sldChg>
      <pc:sldChg chg="modSp">
        <pc:chgData name="Nima Fazeli" userId="7c8a16111013f090" providerId="LiveId" clId="{8C0CB71F-09DE-4182-872A-BAC13982D448}" dt="2025-11-14T22:25:04.479" v="0"/>
        <pc:sldMkLst>
          <pc:docMk/>
          <pc:sldMk cId="0" sldId="260"/>
        </pc:sldMkLst>
        <pc:spChg chg="mod">
          <ac:chgData name="Nima Fazeli" userId="7c8a16111013f090" providerId="LiveId" clId="{8C0CB71F-09DE-4182-872A-BAC13982D448}" dt="2025-11-14T22:25:04.479" v="0"/>
          <ac:spMkLst>
            <pc:docMk/>
            <pc:sldMk cId="0" sldId="260"/>
            <ac:spMk id="2" creationId="{00000000-0000-0000-0000-000000000000}"/>
          </ac:spMkLst>
        </pc:spChg>
        <pc:spChg chg="mod">
          <ac:chgData name="Nima Fazeli" userId="7c8a16111013f090" providerId="LiveId" clId="{8C0CB71F-09DE-4182-872A-BAC13982D448}" dt="2025-11-14T22:25:04.479" v="0"/>
          <ac:spMkLst>
            <pc:docMk/>
            <pc:sldMk cId="0" sldId="260"/>
            <ac:spMk id="3" creationId="{00000000-0000-0000-0000-000000000000}"/>
          </ac:spMkLst>
        </pc:spChg>
      </pc:sldChg>
      <pc:sldChg chg="modSp">
        <pc:chgData name="Nima Fazeli" userId="7c8a16111013f090" providerId="LiveId" clId="{8C0CB71F-09DE-4182-872A-BAC13982D448}" dt="2025-11-14T22:25:04.479" v="0"/>
        <pc:sldMkLst>
          <pc:docMk/>
          <pc:sldMk cId="0" sldId="261"/>
        </pc:sldMkLst>
        <pc:spChg chg="mod">
          <ac:chgData name="Nima Fazeli" userId="7c8a16111013f090" providerId="LiveId" clId="{8C0CB71F-09DE-4182-872A-BAC13982D448}" dt="2025-11-14T22:25:04.479" v="0"/>
          <ac:spMkLst>
            <pc:docMk/>
            <pc:sldMk cId="0" sldId="261"/>
            <ac:spMk id="2" creationId="{00000000-0000-0000-0000-000000000000}"/>
          </ac:spMkLst>
        </pc:spChg>
        <pc:spChg chg="mod">
          <ac:chgData name="Nima Fazeli" userId="7c8a16111013f090" providerId="LiveId" clId="{8C0CB71F-09DE-4182-872A-BAC13982D448}" dt="2025-11-14T22:25:04.479" v="0"/>
          <ac:spMkLst>
            <pc:docMk/>
            <pc:sldMk cId="0" sldId="261"/>
            <ac:spMk id="3" creationId="{00000000-0000-0000-0000-000000000000}"/>
          </ac:spMkLst>
        </pc:spChg>
      </pc:sldChg>
      <pc:sldChg chg="modSp">
        <pc:chgData name="Nima Fazeli" userId="7c8a16111013f090" providerId="LiveId" clId="{8C0CB71F-09DE-4182-872A-BAC13982D448}" dt="2025-11-14T22:25:04.479" v="0"/>
        <pc:sldMkLst>
          <pc:docMk/>
          <pc:sldMk cId="0" sldId="262"/>
        </pc:sldMkLst>
        <pc:spChg chg="mod">
          <ac:chgData name="Nima Fazeli" userId="7c8a16111013f090" providerId="LiveId" clId="{8C0CB71F-09DE-4182-872A-BAC13982D448}" dt="2025-11-14T22:25:04.479" v="0"/>
          <ac:spMkLst>
            <pc:docMk/>
            <pc:sldMk cId="0" sldId="262"/>
            <ac:spMk id="2" creationId="{00000000-0000-0000-0000-000000000000}"/>
          </ac:spMkLst>
        </pc:spChg>
        <pc:spChg chg="mod">
          <ac:chgData name="Nima Fazeli" userId="7c8a16111013f090" providerId="LiveId" clId="{8C0CB71F-09DE-4182-872A-BAC13982D448}" dt="2025-11-14T22:25:04.479" v="0"/>
          <ac:spMkLst>
            <pc:docMk/>
            <pc:sldMk cId="0" sldId="262"/>
            <ac:spMk id="3" creationId="{00000000-0000-0000-0000-000000000000}"/>
          </ac:spMkLst>
        </pc:spChg>
      </pc:sldChg>
      <pc:sldChg chg="modSp">
        <pc:chgData name="Nima Fazeli" userId="7c8a16111013f090" providerId="LiveId" clId="{8C0CB71F-09DE-4182-872A-BAC13982D448}" dt="2025-11-14T22:25:04.479" v="0"/>
        <pc:sldMkLst>
          <pc:docMk/>
          <pc:sldMk cId="0" sldId="263"/>
        </pc:sldMkLst>
        <pc:spChg chg="mod">
          <ac:chgData name="Nima Fazeli" userId="7c8a16111013f090" providerId="LiveId" clId="{8C0CB71F-09DE-4182-872A-BAC13982D448}" dt="2025-11-14T22:25:04.479" v="0"/>
          <ac:spMkLst>
            <pc:docMk/>
            <pc:sldMk cId="0" sldId="263"/>
            <ac:spMk id="2" creationId="{00000000-0000-0000-0000-000000000000}"/>
          </ac:spMkLst>
        </pc:spChg>
        <pc:spChg chg="mod">
          <ac:chgData name="Nima Fazeli" userId="7c8a16111013f090" providerId="LiveId" clId="{8C0CB71F-09DE-4182-872A-BAC13982D448}" dt="2025-11-14T22:25:04.479" v="0"/>
          <ac:spMkLst>
            <pc:docMk/>
            <pc:sldMk cId="0" sldId="263"/>
            <ac:spMk id="3" creationId="{00000000-0000-0000-0000-000000000000}"/>
          </ac:spMkLst>
        </pc:spChg>
      </pc:sldChg>
      <pc:sldChg chg="modSp mod">
        <pc:chgData name="Nima Fazeli" userId="7c8a16111013f090" providerId="LiveId" clId="{8C0CB71F-09DE-4182-872A-BAC13982D448}" dt="2025-11-14T22:26:51.915" v="7" actId="14100"/>
        <pc:sldMkLst>
          <pc:docMk/>
          <pc:sldMk cId="0" sldId="264"/>
        </pc:sldMkLst>
        <pc:spChg chg="mod">
          <ac:chgData name="Nima Fazeli" userId="7c8a16111013f090" providerId="LiveId" clId="{8C0CB71F-09DE-4182-872A-BAC13982D448}" dt="2025-11-14T22:25:04.479" v="0"/>
          <ac:spMkLst>
            <pc:docMk/>
            <pc:sldMk cId="0" sldId="264"/>
            <ac:spMk id="2" creationId="{00000000-0000-0000-0000-000000000000}"/>
          </ac:spMkLst>
        </pc:spChg>
        <pc:spChg chg="mod">
          <ac:chgData name="Nima Fazeli" userId="7c8a16111013f090" providerId="LiveId" clId="{8C0CB71F-09DE-4182-872A-BAC13982D448}" dt="2025-11-14T22:26:51.915" v="7" actId="14100"/>
          <ac:spMkLst>
            <pc:docMk/>
            <pc:sldMk cId="0" sldId="264"/>
            <ac:spMk id="4" creationId="{00000000-0000-0000-0000-000000000000}"/>
          </ac:spMkLst>
        </pc:spChg>
      </pc:sldChg>
      <pc:sldChg chg="addSp delSp modSp mod modClrScheme chgLayout">
        <pc:chgData name="Nima Fazeli" userId="7c8a16111013f090" providerId="LiveId" clId="{8C0CB71F-09DE-4182-872A-BAC13982D448}" dt="2025-11-14T22:27:05.118" v="9" actId="26606"/>
        <pc:sldMkLst>
          <pc:docMk/>
          <pc:sldMk cId="0" sldId="265"/>
        </pc:sldMkLst>
        <pc:spChg chg="mod">
          <ac:chgData name="Nima Fazeli" userId="7c8a16111013f090" providerId="LiveId" clId="{8C0CB71F-09DE-4182-872A-BAC13982D448}" dt="2025-11-14T22:27:05.118" v="9" actId="26606"/>
          <ac:spMkLst>
            <pc:docMk/>
            <pc:sldMk cId="0" sldId="265"/>
            <ac:spMk id="2" creationId="{00000000-0000-0000-0000-000000000000}"/>
          </ac:spMkLst>
        </pc:spChg>
        <pc:spChg chg="add del mod">
          <ac:chgData name="Nima Fazeli" userId="7c8a16111013f090" providerId="LiveId" clId="{8C0CB71F-09DE-4182-872A-BAC13982D448}" dt="2025-11-14T22:27:05.118" v="9" actId="26606"/>
          <ac:spMkLst>
            <pc:docMk/>
            <pc:sldMk cId="0" sldId="265"/>
            <ac:spMk id="7" creationId="{9E0434CB-D34F-EFA6-BBD9-835AB8CC61F6}"/>
          </ac:spMkLst>
        </pc:spChg>
        <pc:spChg chg="add del mod">
          <ac:chgData name="Nima Fazeli" userId="7c8a16111013f090" providerId="LiveId" clId="{8C0CB71F-09DE-4182-872A-BAC13982D448}" dt="2025-11-14T22:27:05.118" v="9" actId="26606"/>
          <ac:spMkLst>
            <pc:docMk/>
            <pc:sldMk cId="0" sldId="265"/>
            <ac:spMk id="9" creationId="{2909E3A2-FC2B-A5C0-9DA4-6AA0F481120D}"/>
          </ac:spMkLst>
        </pc:spChg>
      </pc:sldChg>
      <pc:sldChg chg="modSp">
        <pc:chgData name="Nima Fazeli" userId="7c8a16111013f090" providerId="LiveId" clId="{8C0CB71F-09DE-4182-872A-BAC13982D448}" dt="2025-11-14T22:25:04.479" v="0"/>
        <pc:sldMkLst>
          <pc:docMk/>
          <pc:sldMk cId="0" sldId="266"/>
        </pc:sldMkLst>
        <pc:spChg chg="mod">
          <ac:chgData name="Nima Fazeli" userId="7c8a16111013f090" providerId="LiveId" clId="{8C0CB71F-09DE-4182-872A-BAC13982D448}" dt="2025-11-14T22:25:04.479" v="0"/>
          <ac:spMkLst>
            <pc:docMk/>
            <pc:sldMk cId="0" sldId="266"/>
            <ac:spMk id="2" creationId="{00000000-0000-0000-0000-000000000000}"/>
          </ac:spMkLst>
        </pc:spChg>
        <pc:spChg chg="mod">
          <ac:chgData name="Nima Fazeli" userId="7c8a16111013f090" providerId="LiveId" clId="{8C0CB71F-09DE-4182-872A-BAC13982D448}" dt="2025-11-14T22:25:04.479" v="0"/>
          <ac:spMkLst>
            <pc:docMk/>
            <pc:sldMk cId="0" sldId="266"/>
            <ac:spMk id="3" creationId="{00000000-0000-0000-0000-000000000000}"/>
          </ac:spMkLst>
        </pc:spChg>
      </pc:sldChg>
      <pc:sldChg chg="modSp">
        <pc:chgData name="Nima Fazeli" userId="7c8a16111013f090" providerId="LiveId" clId="{8C0CB71F-09DE-4182-872A-BAC13982D448}" dt="2025-11-14T22:25:04.479" v="0"/>
        <pc:sldMkLst>
          <pc:docMk/>
          <pc:sldMk cId="0" sldId="267"/>
        </pc:sldMkLst>
        <pc:spChg chg="mod">
          <ac:chgData name="Nima Fazeli" userId="7c8a16111013f090" providerId="LiveId" clId="{8C0CB71F-09DE-4182-872A-BAC13982D448}" dt="2025-11-14T22:25:04.479" v="0"/>
          <ac:spMkLst>
            <pc:docMk/>
            <pc:sldMk cId="0" sldId="267"/>
            <ac:spMk id="2" creationId="{00000000-0000-0000-0000-000000000000}"/>
          </ac:spMkLst>
        </pc:spChg>
        <pc:spChg chg="mod">
          <ac:chgData name="Nima Fazeli" userId="7c8a16111013f090" providerId="LiveId" clId="{8C0CB71F-09DE-4182-872A-BAC13982D448}" dt="2025-11-14T22:25:04.479" v="0"/>
          <ac:spMkLst>
            <pc:docMk/>
            <pc:sldMk cId="0" sldId="267"/>
            <ac:spMk id="3" creationId="{00000000-0000-0000-0000-000000000000}"/>
          </ac:spMkLst>
        </pc:spChg>
      </pc:sldChg>
      <pc:sldChg chg="modSp">
        <pc:chgData name="Nima Fazeli" userId="7c8a16111013f090" providerId="LiveId" clId="{8C0CB71F-09DE-4182-872A-BAC13982D448}" dt="2025-11-14T22:25:04.479" v="0"/>
        <pc:sldMkLst>
          <pc:docMk/>
          <pc:sldMk cId="0" sldId="268"/>
        </pc:sldMkLst>
        <pc:spChg chg="mod">
          <ac:chgData name="Nima Fazeli" userId="7c8a16111013f090" providerId="LiveId" clId="{8C0CB71F-09DE-4182-872A-BAC13982D448}" dt="2025-11-14T22:25:04.479" v="0"/>
          <ac:spMkLst>
            <pc:docMk/>
            <pc:sldMk cId="0" sldId="268"/>
            <ac:spMk id="2" creationId="{00000000-0000-0000-0000-000000000000}"/>
          </ac:spMkLst>
        </pc:spChg>
        <pc:spChg chg="mod">
          <ac:chgData name="Nima Fazeli" userId="7c8a16111013f090" providerId="LiveId" clId="{8C0CB71F-09DE-4182-872A-BAC13982D448}" dt="2025-11-14T22:25:04.479" v="0"/>
          <ac:spMkLst>
            <pc:docMk/>
            <pc:sldMk cId="0" sldId="268"/>
            <ac:spMk id="3" creationId="{00000000-0000-0000-0000-000000000000}"/>
          </ac:spMkLst>
        </pc:spChg>
      </pc:sldChg>
      <pc:sldChg chg="modSp">
        <pc:chgData name="Nima Fazeli" userId="7c8a16111013f090" providerId="LiveId" clId="{8C0CB71F-09DE-4182-872A-BAC13982D448}" dt="2025-11-14T22:25:04.479" v="0"/>
        <pc:sldMkLst>
          <pc:docMk/>
          <pc:sldMk cId="0" sldId="269"/>
        </pc:sldMkLst>
        <pc:spChg chg="mod">
          <ac:chgData name="Nima Fazeli" userId="7c8a16111013f090" providerId="LiveId" clId="{8C0CB71F-09DE-4182-872A-BAC13982D448}" dt="2025-11-14T22:25:04.479" v="0"/>
          <ac:spMkLst>
            <pc:docMk/>
            <pc:sldMk cId="0" sldId="269"/>
            <ac:spMk id="2" creationId="{00000000-0000-0000-0000-000000000000}"/>
          </ac:spMkLst>
        </pc:spChg>
        <pc:spChg chg="mod">
          <ac:chgData name="Nima Fazeli" userId="7c8a16111013f090" providerId="LiveId" clId="{8C0CB71F-09DE-4182-872A-BAC13982D448}" dt="2025-11-14T22:25:04.479" v="0"/>
          <ac:spMkLst>
            <pc:docMk/>
            <pc:sldMk cId="0" sldId="269"/>
            <ac:spMk id="3" creationId="{00000000-0000-0000-0000-000000000000}"/>
          </ac:spMkLst>
        </pc:spChg>
      </pc:sldChg>
      <pc:sldChg chg="modSp mod modClrScheme chgLayout">
        <pc:chgData name="Nima Fazeli" userId="7c8a16111013f090" providerId="LiveId" clId="{8C0CB71F-09DE-4182-872A-BAC13982D448}" dt="2025-11-14T22:30:38.008" v="23" actId="27636"/>
        <pc:sldMkLst>
          <pc:docMk/>
          <pc:sldMk cId="0" sldId="270"/>
        </pc:sldMkLst>
        <pc:spChg chg="mod">
          <ac:chgData name="Nima Fazeli" userId="7c8a16111013f090" providerId="LiveId" clId="{8C0CB71F-09DE-4182-872A-BAC13982D448}" dt="2025-11-14T22:30:37.978" v="22" actId="26606"/>
          <ac:spMkLst>
            <pc:docMk/>
            <pc:sldMk cId="0" sldId="270"/>
            <ac:spMk id="2" creationId="{00000000-0000-0000-0000-000000000000}"/>
          </ac:spMkLst>
        </pc:spChg>
        <pc:spChg chg="mod">
          <ac:chgData name="Nima Fazeli" userId="7c8a16111013f090" providerId="LiveId" clId="{8C0CB71F-09DE-4182-872A-BAC13982D448}" dt="2025-11-14T22:30:38.008" v="23" actId="27636"/>
          <ac:spMkLst>
            <pc:docMk/>
            <pc:sldMk cId="0" sldId="270"/>
            <ac:spMk id="3" creationId="{00000000-0000-0000-0000-000000000000}"/>
          </ac:spMkLst>
        </pc:spChg>
      </pc:sldChg>
      <pc:sldChg chg="addSp delSp modSp mod modClrScheme chgLayout">
        <pc:chgData name="Nima Fazeli" userId="7c8a16111013f090" providerId="LiveId" clId="{8C0CB71F-09DE-4182-872A-BAC13982D448}" dt="2025-11-14T22:28:47.839" v="17" actId="962"/>
        <pc:sldMkLst>
          <pc:docMk/>
          <pc:sldMk cId="0" sldId="271"/>
        </pc:sldMkLst>
        <pc:spChg chg="mod">
          <ac:chgData name="Nima Fazeli" userId="7c8a16111013f090" providerId="LiveId" clId="{8C0CB71F-09DE-4182-872A-BAC13982D448}" dt="2025-11-14T22:27:14.543" v="10" actId="26606"/>
          <ac:spMkLst>
            <pc:docMk/>
            <pc:sldMk cId="0" sldId="271"/>
            <ac:spMk id="2" creationId="{00000000-0000-0000-0000-000000000000}"/>
          </ac:spMkLst>
        </pc:spChg>
        <pc:spChg chg="add del mod">
          <ac:chgData name="Nima Fazeli" userId="7c8a16111013f090" providerId="LiveId" clId="{8C0CB71F-09DE-4182-872A-BAC13982D448}" dt="2025-11-14T22:28:14.125" v="14" actId="478"/>
          <ac:spMkLst>
            <pc:docMk/>
            <pc:sldMk cId="0" sldId="271"/>
            <ac:spMk id="5" creationId="{11D43BB0-BF88-101B-E94D-0661AF520046}"/>
          </ac:spMkLst>
        </pc:spChg>
        <pc:spChg chg="add mod">
          <ac:chgData name="Nima Fazeli" userId="7c8a16111013f090" providerId="LiveId" clId="{8C0CB71F-09DE-4182-872A-BAC13982D448}" dt="2025-11-14T22:27:14.543" v="10" actId="26606"/>
          <ac:spMkLst>
            <pc:docMk/>
            <pc:sldMk cId="0" sldId="271"/>
            <ac:spMk id="7" creationId="{CB589055-971B-B7CC-9423-E36A1957DAA7}"/>
          </ac:spMkLst>
        </pc:spChg>
        <pc:spChg chg="add del mod">
          <ac:chgData name="Nima Fazeli" userId="7c8a16111013f090" providerId="LiveId" clId="{8C0CB71F-09DE-4182-872A-BAC13982D448}" dt="2025-11-14T22:28:45.108" v="15" actId="931"/>
          <ac:spMkLst>
            <pc:docMk/>
            <pc:sldMk cId="0" sldId="271"/>
            <ac:spMk id="8" creationId="{BF092862-09D2-3430-3C76-90D721B576AB}"/>
          </ac:spMkLst>
        </pc:spChg>
        <pc:spChg chg="add del mod">
          <ac:chgData name="Nima Fazeli" userId="7c8a16111013f090" providerId="LiveId" clId="{8C0CB71F-09DE-4182-872A-BAC13982D448}" dt="2025-11-14T22:27:55.260" v="11" actId="931"/>
          <ac:spMkLst>
            <pc:docMk/>
            <pc:sldMk cId="0" sldId="271"/>
            <ac:spMk id="9" creationId="{F2149A25-5E78-A5AB-4693-001C53900915}"/>
          </ac:spMkLst>
        </pc:spChg>
        <pc:spChg chg="add mod">
          <ac:chgData name="Nima Fazeli" userId="7c8a16111013f090" providerId="LiveId" clId="{8C0CB71F-09DE-4182-872A-BAC13982D448}" dt="2025-11-14T22:28:47.839" v="17" actId="962"/>
          <ac:spMkLst>
            <pc:docMk/>
            <pc:sldMk cId="0" sldId="271"/>
            <ac:spMk id="12" creationId="{67CEF35D-9EF7-01AF-98E7-F0DF41E44636}"/>
          </ac:spMkLst>
        </pc:spChg>
        <pc:picChg chg="add del mod">
          <ac:chgData name="Nima Fazeli" userId="7c8a16111013f090" providerId="LiveId" clId="{8C0CB71F-09DE-4182-872A-BAC13982D448}" dt="2025-11-14T22:28:14.125" v="14" actId="478"/>
          <ac:picMkLst>
            <pc:docMk/>
            <pc:sldMk cId="0" sldId="271"/>
            <ac:picMk id="4" creationId="{52685932-E76A-2669-B36A-83E4383F4612}"/>
          </ac:picMkLst>
        </pc:picChg>
        <pc:picChg chg="add mod">
          <ac:chgData name="Nima Fazeli" userId="7c8a16111013f090" providerId="LiveId" clId="{8C0CB71F-09DE-4182-872A-BAC13982D448}" dt="2025-11-14T22:28:47.839" v="17" actId="962"/>
          <ac:picMkLst>
            <pc:docMk/>
            <pc:sldMk cId="0" sldId="271"/>
            <ac:picMk id="11" creationId="{7506C498-C6E5-377F-D254-9797333AAEA5}"/>
          </ac:picMkLst>
        </pc:picChg>
      </pc:sldChg>
      <pc:sldChg chg="modSp">
        <pc:chgData name="Nima Fazeli" userId="7c8a16111013f090" providerId="LiveId" clId="{8C0CB71F-09DE-4182-872A-BAC13982D448}" dt="2025-11-14T22:25:04.479" v="0"/>
        <pc:sldMkLst>
          <pc:docMk/>
          <pc:sldMk cId="0" sldId="272"/>
        </pc:sldMkLst>
        <pc:spChg chg="mod">
          <ac:chgData name="Nima Fazeli" userId="7c8a16111013f090" providerId="LiveId" clId="{8C0CB71F-09DE-4182-872A-BAC13982D448}" dt="2025-11-14T22:25:04.479" v="0"/>
          <ac:spMkLst>
            <pc:docMk/>
            <pc:sldMk cId="0" sldId="272"/>
            <ac:spMk id="2" creationId="{00000000-0000-0000-0000-000000000000}"/>
          </ac:spMkLst>
        </pc:spChg>
        <pc:spChg chg="mod">
          <ac:chgData name="Nima Fazeli" userId="7c8a16111013f090" providerId="LiveId" clId="{8C0CB71F-09DE-4182-872A-BAC13982D448}" dt="2025-11-14T22:25:04.479" v="0"/>
          <ac:spMkLst>
            <pc:docMk/>
            <pc:sldMk cId="0" sldId="272"/>
            <ac:spMk id="3" creationId="{00000000-0000-0000-0000-000000000000}"/>
          </ac:spMkLst>
        </pc:spChg>
      </pc:sldChg>
      <pc:sldChg chg="modSp">
        <pc:chgData name="Nima Fazeli" userId="7c8a16111013f090" providerId="LiveId" clId="{8C0CB71F-09DE-4182-872A-BAC13982D448}" dt="2025-11-14T22:25:04.479" v="0"/>
        <pc:sldMkLst>
          <pc:docMk/>
          <pc:sldMk cId="0" sldId="273"/>
        </pc:sldMkLst>
        <pc:spChg chg="mod">
          <ac:chgData name="Nima Fazeli" userId="7c8a16111013f090" providerId="LiveId" clId="{8C0CB71F-09DE-4182-872A-BAC13982D448}" dt="2025-11-14T22:25:04.479" v="0"/>
          <ac:spMkLst>
            <pc:docMk/>
            <pc:sldMk cId="0" sldId="273"/>
            <ac:spMk id="2" creationId="{00000000-0000-0000-0000-000000000000}"/>
          </ac:spMkLst>
        </pc:spChg>
        <pc:spChg chg="mod">
          <ac:chgData name="Nima Fazeli" userId="7c8a16111013f090" providerId="LiveId" clId="{8C0CB71F-09DE-4182-872A-BAC13982D448}" dt="2025-11-14T22:25:04.479" v="0"/>
          <ac:spMkLst>
            <pc:docMk/>
            <pc:sldMk cId="0" sldId="273"/>
            <ac:spMk id="3" creationId="{00000000-0000-0000-0000-000000000000}"/>
          </ac:spMkLst>
        </pc:spChg>
      </pc:sldChg>
      <pc:sldChg chg="modSp mod">
        <pc:chgData name="Nima Fazeli" userId="7c8a16111013f090" providerId="LiveId" clId="{8C0CB71F-09DE-4182-872A-BAC13982D448}" dt="2025-11-14T22:29:07.345" v="18" actId="14100"/>
        <pc:sldMkLst>
          <pc:docMk/>
          <pc:sldMk cId="0" sldId="274"/>
        </pc:sldMkLst>
        <pc:spChg chg="mod">
          <ac:chgData name="Nima Fazeli" userId="7c8a16111013f090" providerId="LiveId" clId="{8C0CB71F-09DE-4182-872A-BAC13982D448}" dt="2025-11-14T22:25:04.479" v="0"/>
          <ac:spMkLst>
            <pc:docMk/>
            <pc:sldMk cId="0" sldId="274"/>
            <ac:spMk id="2" creationId="{00000000-0000-0000-0000-000000000000}"/>
          </ac:spMkLst>
        </pc:spChg>
        <pc:spChg chg="mod">
          <ac:chgData name="Nima Fazeli" userId="7c8a16111013f090" providerId="LiveId" clId="{8C0CB71F-09DE-4182-872A-BAC13982D448}" dt="2025-11-14T22:29:07.345" v="18" actId="14100"/>
          <ac:spMkLst>
            <pc:docMk/>
            <pc:sldMk cId="0" sldId="274"/>
            <ac:spMk id="4" creationId="{00000000-0000-0000-0000-000000000000}"/>
          </ac:spMkLst>
        </pc:spChg>
      </pc:sldChg>
      <pc:sldChg chg="modSp">
        <pc:chgData name="Nima Fazeli" userId="7c8a16111013f090" providerId="LiveId" clId="{8C0CB71F-09DE-4182-872A-BAC13982D448}" dt="2025-11-14T22:25:04.479" v="0"/>
        <pc:sldMkLst>
          <pc:docMk/>
          <pc:sldMk cId="0" sldId="275"/>
        </pc:sldMkLst>
        <pc:spChg chg="mod">
          <ac:chgData name="Nima Fazeli" userId="7c8a16111013f090" providerId="LiveId" clId="{8C0CB71F-09DE-4182-872A-BAC13982D448}" dt="2025-11-14T22:25:04.479" v="0"/>
          <ac:spMkLst>
            <pc:docMk/>
            <pc:sldMk cId="0" sldId="275"/>
            <ac:spMk id="2" creationId="{00000000-0000-0000-0000-000000000000}"/>
          </ac:spMkLst>
        </pc:spChg>
        <pc:spChg chg="mod">
          <ac:chgData name="Nima Fazeli" userId="7c8a16111013f090" providerId="LiveId" clId="{8C0CB71F-09DE-4182-872A-BAC13982D448}" dt="2025-11-14T22:25:04.479" v="0"/>
          <ac:spMkLst>
            <pc:docMk/>
            <pc:sldMk cId="0" sldId="275"/>
            <ac:spMk id="3" creationId="{00000000-0000-0000-0000-000000000000}"/>
          </ac:spMkLst>
        </pc:spChg>
      </pc:sldChg>
      <pc:sldChg chg="modSp mod">
        <pc:chgData name="Nima Fazeli" userId="7c8a16111013f090" providerId="LiveId" clId="{8C0CB71F-09DE-4182-872A-BAC13982D448}" dt="2025-11-14T22:29:31.912" v="19" actId="14100"/>
        <pc:sldMkLst>
          <pc:docMk/>
          <pc:sldMk cId="0" sldId="276"/>
        </pc:sldMkLst>
        <pc:spChg chg="mod">
          <ac:chgData name="Nima Fazeli" userId="7c8a16111013f090" providerId="LiveId" clId="{8C0CB71F-09DE-4182-872A-BAC13982D448}" dt="2025-11-14T22:25:04.479" v="0"/>
          <ac:spMkLst>
            <pc:docMk/>
            <pc:sldMk cId="0" sldId="276"/>
            <ac:spMk id="2" creationId="{00000000-0000-0000-0000-000000000000}"/>
          </ac:spMkLst>
        </pc:spChg>
        <pc:spChg chg="mod">
          <ac:chgData name="Nima Fazeli" userId="7c8a16111013f090" providerId="LiveId" clId="{8C0CB71F-09DE-4182-872A-BAC13982D448}" dt="2025-11-14T22:29:31.912" v="19" actId="14100"/>
          <ac:spMkLst>
            <pc:docMk/>
            <pc:sldMk cId="0" sldId="276"/>
            <ac:spMk id="4" creationId="{00000000-0000-0000-0000-000000000000}"/>
          </ac:spMkLst>
        </pc:spChg>
      </pc:sldChg>
      <pc:sldChg chg="modSp">
        <pc:chgData name="Nima Fazeli" userId="7c8a16111013f090" providerId="LiveId" clId="{8C0CB71F-09DE-4182-872A-BAC13982D448}" dt="2025-11-14T22:25:04.479" v="0"/>
        <pc:sldMkLst>
          <pc:docMk/>
          <pc:sldMk cId="0" sldId="277"/>
        </pc:sldMkLst>
        <pc:spChg chg="mod">
          <ac:chgData name="Nima Fazeli" userId="7c8a16111013f090" providerId="LiveId" clId="{8C0CB71F-09DE-4182-872A-BAC13982D448}" dt="2025-11-14T22:25:04.479" v="0"/>
          <ac:spMkLst>
            <pc:docMk/>
            <pc:sldMk cId="0" sldId="277"/>
            <ac:spMk id="2" creationId="{00000000-0000-0000-0000-000000000000}"/>
          </ac:spMkLst>
        </pc:spChg>
        <pc:spChg chg="mod">
          <ac:chgData name="Nima Fazeli" userId="7c8a16111013f090" providerId="LiveId" clId="{8C0CB71F-09DE-4182-872A-BAC13982D448}" dt="2025-11-14T22:25:04.479" v="0"/>
          <ac:spMkLst>
            <pc:docMk/>
            <pc:sldMk cId="0" sldId="277"/>
            <ac:spMk id="3" creationId="{00000000-0000-0000-0000-000000000000}"/>
          </ac:spMkLst>
        </pc:spChg>
      </pc:sldChg>
      <pc:sldChg chg="modSp">
        <pc:chgData name="Nima Fazeli" userId="7c8a16111013f090" providerId="LiveId" clId="{8C0CB71F-09DE-4182-872A-BAC13982D448}" dt="2025-11-14T22:25:04.479" v="0"/>
        <pc:sldMkLst>
          <pc:docMk/>
          <pc:sldMk cId="0" sldId="278"/>
        </pc:sldMkLst>
        <pc:spChg chg="mod">
          <ac:chgData name="Nima Fazeli" userId="7c8a16111013f090" providerId="LiveId" clId="{8C0CB71F-09DE-4182-872A-BAC13982D448}" dt="2025-11-14T22:25:04.479" v="0"/>
          <ac:spMkLst>
            <pc:docMk/>
            <pc:sldMk cId="0" sldId="278"/>
            <ac:spMk id="2" creationId="{00000000-0000-0000-0000-000000000000}"/>
          </ac:spMkLst>
        </pc:spChg>
        <pc:spChg chg="mod">
          <ac:chgData name="Nima Fazeli" userId="7c8a16111013f090" providerId="LiveId" clId="{8C0CB71F-09DE-4182-872A-BAC13982D448}" dt="2025-11-14T22:25:04.479" v="0"/>
          <ac:spMkLst>
            <pc:docMk/>
            <pc:sldMk cId="0" sldId="278"/>
            <ac:spMk id="3" creationId="{00000000-0000-0000-0000-000000000000}"/>
          </ac:spMkLst>
        </pc:spChg>
      </pc:sldChg>
      <pc:sldChg chg="modSp">
        <pc:chgData name="Nima Fazeli" userId="7c8a16111013f090" providerId="LiveId" clId="{8C0CB71F-09DE-4182-872A-BAC13982D448}" dt="2025-11-14T22:25:04.479" v="0"/>
        <pc:sldMkLst>
          <pc:docMk/>
          <pc:sldMk cId="0" sldId="279"/>
        </pc:sldMkLst>
        <pc:spChg chg="mod">
          <ac:chgData name="Nima Fazeli" userId="7c8a16111013f090" providerId="LiveId" clId="{8C0CB71F-09DE-4182-872A-BAC13982D448}" dt="2025-11-14T22:25:04.479" v="0"/>
          <ac:spMkLst>
            <pc:docMk/>
            <pc:sldMk cId="0" sldId="279"/>
            <ac:spMk id="2" creationId="{00000000-0000-0000-0000-000000000000}"/>
          </ac:spMkLst>
        </pc:spChg>
        <pc:spChg chg="mod">
          <ac:chgData name="Nima Fazeli" userId="7c8a16111013f090" providerId="LiveId" clId="{8C0CB71F-09DE-4182-872A-BAC13982D448}" dt="2025-11-14T22:25:04.479" v="0"/>
          <ac:spMkLst>
            <pc:docMk/>
            <pc:sldMk cId="0" sldId="279"/>
            <ac:spMk id="3" creationId="{00000000-0000-0000-0000-000000000000}"/>
          </ac:spMkLst>
        </pc:spChg>
      </pc:sldChg>
      <pc:sldChg chg="modSp">
        <pc:chgData name="Nima Fazeli" userId="7c8a16111013f090" providerId="LiveId" clId="{8C0CB71F-09DE-4182-872A-BAC13982D448}" dt="2025-11-14T22:25:04.479" v="0"/>
        <pc:sldMkLst>
          <pc:docMk/>
          <pc:sldMk cId="0" sldId="280"/>
        </pc:sldMkLst>
        <pc:spChg chg="mod">
          <ac:chgData name="Nima Fazeli" userId="7c8a16111013f090" providerId="LiveId" clId="{8C0CB71F-09DE-4182-872A-BAC13982D448}" dt="2025-11-14T22:25:04.479" v="0"/>
          <ac:spMkLst>
            <pc:docMk/>
            <pc:sldMk cId="0" sldId="280"/>
            <ac:spMk id="2" creationId="{00000000-0000-0000-0000-000000000000}"/>
          </ac:spMkLst>
        </pc:spChg>
        <pc:spChg chg="mod">
          <ac:chgData name="Nima Fazeli" userId="7c8a16111013f090" providerId="LiveId" clId="{8C0CB71F-09DE-4182-872A-BAC13982D448}" dt="2025-11-14T22:25:04.479" v="0"/>
          <ac:spMkLst>
            <pc:docMk/>
            <pc:sldMk cId="0" sldId="280"/>
            <ac:spMk id="3" creationId="{00000000-0000-0000-0000-000000000000}"/>
          </ac:spMkLst>
        </pc:spChg>
      </pc:sldChg>
      <pc:sldChg chg="modSp">
        <pc:chgData name="Nima Fazeli" userId="7c8a16111013f090" providerId="LiveId" clId="{8C0CB71F-09DE-4182-872A-BAC13982D448}" dt="2025-11-14T22:25:04.479" v="0"/>
        <pc:sldMkLst>
          <pc:docMk/>
          <pc:sldMk cId="0" sldId="281"/>
        </pc:sldMkLst>
        <pc:spChg chg="mod">
          <ac:chgData name="Nima Fazeli" userId="7c8a16111013f090" providerId="LiveId" clId="{8C0CB71F-09DE-4182-872A-BAC13982D448}" dt="2025-11-14T22:25:04.479" v="0"/>
          <ac:spMkLst>
            <pc:docMk/>
            <pc:sldMk cId="0" sldId="281"/>
            <ac:spMk id="2" creationId="{00000000-0000-0000-0000-000000000000}"/>
          </ac:spMkLst>
        </pc:spChg>
        <pc:spChg chg="mod">
          <ac:chgData name="Nima Fazeli" userId="7c8a16111013f090" providerId="LiveId" clId="{8C0CB71F-09DE-4182-872A-BAC13982D448}" dt="2025-11-14T22:25:04.479" v="0"/>
          <ac:spMkLst>
            <pc:docMk/>
            <pc:sldMk cId="0" sldId="281"/>
            <ac:spMk id="3" creationId="{00000000-0000-0000-0000-000000000000}"/>
          </ac:spMkLst>
        </pc:spChg>
      </pc:sldChg>
      <pc:sldChg chg="modSp mod">
        <pc:chgData name="Nima Fazeli" userId="7c8a16111013f090" providerId="LiveId" clId="{8C0CB71F-09DE-4182-872A-BAC13982D448}" dt="2025-11-14T22:30:02.566" v="20" actId="14100"/>
        <pc:sldMkLst>
          <pc:docMk/>
          <pc:sldMk cId="0" sldId="282"/>
        </pc:sldMkLst>
        <pc:spChg chg="mod">
          <ac:chgData name="Nima Fazeli" userId="7c8a16111013f090" providerId="LiveId" clId="{8C0CB71F-09DE-4182-872A-BAC13982D448}" dt="2025-11-14T22:25:04.479" v="0"/>
          <ac:spMkLst>
            <pc:docMk/>
            <pc:sldMk cId="0" sldId="282"/>
            <ac:spMk id="2" creationId="{00000000-0000-0000-0000-000000000000}"/>
          </ac:spMkLst>
        </pc:spChg>
        <pc:spChg chg="mod">
          <ac:chgData name="Nima Fazeli" userId="7c8a16111013f090" providerId="LiveId" clId="{8C0CB71F-09DE-4182-872A-BAC13982D448}" dt="2025-11-14T22:30:02.566" v="20" actId="14100"/>
          <ac:spMkLst>
            <pc:docMk/>
            <pc:sldMk cId="0" sldId="282"/>
            <ac:spMk id="4" creationId="{00000000-0000-0000-0000-000000000000}"/>
          </ac:spMkLst>
        </pc:spChg>
      </pc:sldChg>
      <pc:sldChg chg="modSp">
        <pc:chgData name="Nima Fazeli" userId="7c8a16111013f090" providerId="LiveId" clId="{8C0CB71F-09DE-4182-872A-BAC13982D448}" dt="2025-11-14T22:25:04.479" v="0"/>
        <pc:sldMkLst>
          <pc:docMk/>
          <pc:sldMk cId="0" sldId="283"/>
        </pc:sldMkLst>
        <pc:spChg chg="mod">
          <ac:chgData name="Nima Fazeli" userId="7c8a16111013f090" providerId="LiveId" clId="{8C0CB71F-09DE-4182-872A-BAC13982D448}" dt="2025-11-14T22:25:04.479" v="0"/>
          <ac:spMkLst>
            <pc:docMk/>
            <pc:sldMk cId="0" sldId="283"/>
            <ac:spMk id="2" creationId="{00000000-0000-0000-0000-000000000000}"/>
          </ac:spMkLst>
        </pc:spChg>
        <pc:spChg chg="mod">
          <ac:chgData name="Nima Fazeli" userId="7c8a16111013f090" providerId="LiveId" clId="{8C0CB71F-09DE-4182-872A-BAC13982D448}" dt="2025-11-14T22:25:04.479" v="0"/>
          <ac:spMkLst>
            <pc:docMk/>
            <pc:sldMk cId="0" sldId="283"/>
            <ac:spMk id="3" creationId="{00000000-0000-0000-0000-000000000000}"/>
          </ac:spMkLst>
        </pc:spChg>
      </pc:sldChg>
      <pc:sldChg chg="modSp">
        <pc:chgData name="Nima Fazeli" userId="7c8a16111013f090" providerId="LiveId" clId="{8C0CB71F-09DE-4182-872A-BAC13982D448}" dt="2025-11-14T22:25:04.479" v="0"/>
        <pc:sldMkLst>
          <pc:docMk/>
          <pc:sldMk cId="0" sldId="284"/>
        </pc:sldMkLst>
        <pc:spChg chg="mod">
          <ac:chgData name="Nima Fazeli" userId="7c8a16111013f090" providerId="LiveId" clId="{8C0CB71F-09DE-4182-872A-BAC13982D448}" dt="2025-11-14T22:25:04.479" v="0"/>
          <ac:spMkLst>
            <pc:docMk/>
            <pc:sldMk cId="0" sldId="284"/>
            <ac:spMk id="2" creationId="{00000000-0000-0000-0000-000000000000}"/>
          </ac:spMkLst>
        </pc:spChg>
        <pc:spChg chg="mod">
          <ac:chgData name="Nima Fazeli" userId="7c8a16111013f090" providerId="LiveId" clId="{8C0CB71F-09DE-4182-872A-BAC13982D448}" dt="2025-11-14T22:25:04.479" v="0"/>
          <ac:spMkLst>
            <pc:docMk/>
            <pc:sldMk cId="0" sldId="284"/>
            <ac:spMk id="3" creationId="{00000000-0000-0000-0000-000000000000}"/>
          </ac:spMkLst>
        </pc:spChg>
      </pc:sldChg>
      <pc:sldChg chg="modSp mod modClrScheme chgLayout">
        <pc:chgData name="Nima Fazeli" userId="7c8a16111013f090" providerId="LiveId" clId="{8C0CB71F-09DE-4182-872A-BAC13982D448}" dt="2025-11-14T22:30:20.691" v="21" actId="26606"/>
        <pc:sldMkLst>
          <pc:docMk/>
          <pc:sldMk cId="0" sldId="285"/>
        </pc:sldMkLst>
        <pc:spChg chg="mod">
          <ac:chgData name="Nima Fazeli" userId="7c8a16111013f090" providerId="LiveId" clId="{8C0CB71F-09DE-4182-872A-BAC13982D448}" dt="2025-11-14T22:30:20.691" v="21" actId="26606"/>
          <ac:spMkLst>
            <pc:docMk/>
            <pc:sldMk cId="0" sldId="285"/>
            <ac:spMk id="2" creationId="{00000000-0000-0000-0000-000000000000}"/>
          </ac:spMkLst>
        </pc:spChg>
        <pc:spChg chg="mod">
          <ac:chgData name="Nima Fazeli" userId="7c8a16111013f090" providerId="LiveId" clId="{8C0CB71F-09DE-4182-872A-BAC13982D448}" dt="2025-11-14T22:30:20.691" v="21" actId="26606"/>
          <ac:spMkLst>
            <pc:docMk/>
            <pc:sldMk cId="0" sldId="285"/>
            <ac:spMk id="3" creationId="{00000000-0000-0000-0000-000000000000}"/>
          </ac:spMkLst>
        </pc:spChg>
      </pc:sldChg>
      <pc:sldChg chg="addSp delSp modSp mod modClrScheme chgLayout">
        <pc:chgData name="Nima Fazeli" userId="7c8a16111013f090" providerId="LiveId" clId="{8C0CB71F-09DE-4182-872A-BAC13982D448}" dt="2025-11-14T22:34:27.539" v="27" actId="962"/>
        <pc:sldMkLst>
          <pc:docMk/>
          <pc:sldMk cId="0" sldId="286"/>
        </pc:sldMkLst>
        <pc:spChg chg="mod">
          <ac:chgData name="Nima Fazeli" userId="7c8a16111013f090" providerId="LiveId" clId="{8C0CB71F-09DE-4182-872A-BAC13982D448}" dt="2025-11-14T22:30:52.091" v="24" actId="26606"/>
          <ac:spMkLst>
            <pc:docMk/>
            <pc:sldMk cId="0" sldId="286"/>
            <ac:spMk id="2" creationId="{00000000-0000-0000-0000-000000000000}"/>
          </ac:spMkLst>
        </pc:spChg>
        <pc:spChg chg="add mod">
          <ac:chgData name="Nima Fazeli" userId="7c8a16111013f090" providerId="LiveId" clId="{8C0CB71F-09DE-4182-872A-BAC13982D448}" dt="2025-11-14T22:30:52.091" v="24" actId="26606"/>
          <ac:spMkLst>
            <pc:docMk/>
            <pc:sldMk cId="0" sldId="286"/>
            <ac:spMk id="7" creationId="{F9BEC975-87F2-3034-F8EB-A88E295F9612}"/>
          </ac:spMkLst>
        </pc:spChg>
        <pc:spChg chg="add del mod">
          <ac:chgData name="Nima Fazeli" userId="7c8a16111013f090" providerId="LiveId" clId="{8C0CB71F-09DE-4182-872A-BAC13982D448}" dt="2025-11-14T22:34:25.390" v="25" actId="931"/>
          <ac:spMkLst>
            <pc:docMk/>
            <pc:sldMk cId="0" sldId="286"/>
            <ac:spMk id="9" creationId="{DCBE026B-1721-57CC-0FD4-0418E8CA7A6E}"/>
          </ac:spMkLst>
        </pc:spChg>
        <pc:picChg chg="add mod">
          <ac:chgData name="Nima Fazeli" userId="7c8a16111013f090" providerId="LiveId" clId="{8C0CB71F-09DE-4182-872A-BAC13982D448}" dt="2025-11-14T22:34:27.539" v="27" actId="962"/>
          <ac:picMkLst>
            <pc:docMk/>
            <pc:sldMk cId="0" sldId="286"/>
            <ac:picMk id="4" creationId="{0AFBB6F8-835F-0E9F-FF48-5248F1E24C2B}"/>
          </ac:picMkLst>
        </pc:picChg>
      </pc:sldChg>
      <pc:sldChg chg="modSp">
        <pc:chgData name="Nima Fazeli" userId="7c8a16111013f090" providerId="LiveId" clId="{8C0CB71F-09DE-4182-872A-BAC13982D448}" dt="2025-11-14T22:25:04.479" v="0"/>
        <pc:sldMkLst>
          <pc:docMk/>
          <pc:sldMk cId="0" sldId="287"/>
        </pc:sldMkLst>
        <pc:spChg chg="mod">
          <ac:chgData name="Nima Fazeli" userId="7c8a16111013f090" providerId="LiveId" clId="{8C0CB71F-09DE-4182-872A-BAC13982D448}" dt="2025-11-14T22:25:04.479" v="0"/>
          <ac:spMkLst>
            <pc:docMk/>
            <pc:sldMk cId="0" sldId="287"/>
            <ac:spMk id="2" creationId="{00000000-0000-0000-0000-000000000000}"/>
          </ac:spMkLst>
        </pc:spChg>
        <pc:spChg chg="mod">
          <ac:chgData name="Nima Fazeli" userId="7c8a16111013f090" providerId="LiveId" clId="{8C0CB71F-09DE-4182-872A-BAC13982D448}" dt="2025-11-14T22:25:04.479" v="0"/>
          <ac:spMkLst>
            <pc:docMk/>
            <pc:sldMk cId="0" sldId="287"/>
            <ac:spMk id="3" creationId="{00000000-0000-0000-0000-000000000000}"/>
          </ac:spMkLst>
        </pc:spChg>
      </pc:sldChg>
      <pc:sldChg chg="modSp">
        <pc:chgData name="Nima Fazeli" userId="7c8a16111013f090" providerId="LiveId" clId="{8C0CB71F-09DE-4182-872A-BAC13982D448}" dt="2025-11-14T22:25:04.479" v="0"/>
        <pc:sldMkLst>
          <pc:docMk/>
          <pc:sldMk cId="0" sldId="288"/>
        </pc:sldMkLst>
        <pc:spChg chg="mod">
          <ac:chgData name="Nima Fazeli" userId="7c8a16111013f090" providerId="LiveId" clId="{8C0CB71F-09DE-4182-872A-BAC13982D448}" dt="2025-11-14T22:25:04.479" v="0"/>
          <ac:spMkLst>
            <pc:docMk/>
            <pc:sldMk cId="0" sldId="288"/>
            <ac:spMk id="2" creationId="{00000000-0000-0000-0000-000000000000}"/>
          </ac:spMkLst>
        </pc:spChg>
        <pc:spChg chg="mod">
          <ac:chgData name="Nima Fazeli" userId="7c8a16111013f090" providerId="LiveId" clId="{8C0CB71F-09DE-4182-872A-BAC13982D448}" dt="2025-11-14T22:25:04.479" v="0"/>
          <ac:spMkLst>
            <pc:docMk/>
            <pc:sldMk cId="0" sldId="288"/>
            <ac:spMk id="3" creationId="{00000000-0000-0000-0000-000000000000}"/>
          </ac:spMkLst>
        </pc:spChg>
      </pc:sldChg>
      <pc:sldChg chg="modSp">
        <pc:chgData name="Nima Fazeli" userId="7c8a16111013f090" providerId="LiveId" clId="{8C0CB71F-09DE-4182-872A-BAC13982D448}" dt="2025-11-14T22:25:04.479" v="0"/>
        <pc:sldMkLst>
          <pc:docMk/>
          <pc:sldMk cId="0" sldId="289"/>
        </pc:sldMkLst>
        <pc:spChg chg="mod">
          <ac:chgData name="Nima Fazeli" userId="7c8a16111013f090" providerId="LiveId" clId="{8C0CB71F-09DE-4182-872A-BAC13982D448}" dt="2025-11-14T22:25:04.479" v="0"/>
          <ac:spMkLst>
            <pc:docMk/>
            <pc:sldMk cId="0" sldId="289"/>
            <ac:spMk id="2" creationId="{00000000-0000-0000-0000-000000000000}"/>
          </ac:spMkLst>
        </pc:spChg>
        <pc:spChg chg="mod">
          <ac:chgData name="Nima Fazeli" userId="7c8a16111013f090" providerId="LiveId" clId="{8C0CB71F-09DE-4182-872A-BAC13982D448}" dt="2025-11-14T22:25:04.479" v="0"/>
          <ac:spMkLst>
            <pc:docMk/>
            <pc:sldMk cId="0" sldId="289"/>
            <ac:spMk id="3" creationId="{00000000-0000-0000-0000-000000000000}"/>
          </ac:spMkLst>
        </pc:spChg>
      </pc:sldChg>
      <pc:sldChg chg="modSp">
        <pc:chgData name="Nima Fazeli" userId="7c8a16111013f090" providerId="LiveId" clId="{8C0CB71F-09DE-4182-872A-BAC13982D448}" dt="2025-11-14T22:25:04.479" v="0"/>
        <pc:sldMkLst>
          <pc:docMk/>
          <pc:sldMk cId="0" sldId="290"/>
        </pc:sldMkLst>
        <pc:spChg chg="mod">
          <ac:chgData name="Nima Fazeli" userId="7c8a16111013f090" providerId="LiveId" clId="{8C0CB71F-09DE-4182-872A-BAC13982D448}" dt="2025-11-14T22:25:04.479" v="0"/>
          <ac:spMkLst>
            <pc:docMk/>
            <pc:sldMk cId="0" sldId="290"/>
            <ac:spMk id="2" creationId="{00000000-0000-0000-0000-000000000000}"/>
          </ac:spMkLst>
        </pc:spChg>
      </pc:sldChg>
      <pc:sldChg chg="modSp">
        <pc:chgData name="Nima Fazeli" userId="7c8a16111013f090" providerId="LiveId" clId="{8C0CB71F-09DE-4182-872A-BAC13982D448}" dt="2025-11-14T22:25:04.479" v="0"/>
        <pc:sldMkLst>
          <pc:docMk/>
          <pc:sldMk cId="0" sldId="291"/>
        </pc:sldMkLst>
        <pc:spChg chg="mod">
          <ac:chgData name="Nima Fazeli" userId="7c8a16111013f090" providerId="LiveId" clId="{8C0CB71F-09DE-4182-872A-BAC13982D448}" dt="2025-11-14T22:25:04.479" v="0"/>
          <ac:spMkLst>
            <pc:docMk/>
            <pc:sldMk cId="0" sldId="291"/>
            <ac:spMk id="2" creationId="{00000000-0000-0000-0000-000000000000}"/>
          </ac:spMkLst>
        </pc:spChg>
        <pc:spChg chg="mod">
          <ac:chgData name="Nima Fazeli" userId="7c8a16111013f090" providerId="LiveId" clId="{8C0CB71F-09DE-4182-872A-BAC13982D448}" dt="2025-11-14T22:25:04.479" v="0"/>
          <ac:spMkLst>
            <pc:docMk/>
            <pc:sldMk cId="0" sldId="291"/>
            <ac:spMk id="3" creationId="{00000000-0000-0000-0000-000000000000}"/>
          </ac:spMkLst>
        </pc:spChg>
      </pc:sldChg>
      <pc:sldChg chg="modSp">
        <pc:chgData name="Nima Fazeli" userId="7c8a16111013f090" providerId="LiveId" clId="{8C0CB71F-09DE-4182-872A-BAC13982D448}" dt="2025-11-14T22:25:04.479" v="0"/>
        <pc:sldMkLst>
          <pc:docMk/>
          <pc:sldMk cId="0" sldId="292"/>
        </pc:sldMkLst>
        <pc:spChg chg="mod">
          <ac:chgData name="Nima Fazeli" userId="7c8a16111013f090" providerId="LiveId" clId="{8C0CB71F-09DE-4182-872A-BAC13982D448}" dt="2025-11-14T22:25:04.479" v="0"/>
          <ac:spMkLst>
            <pc:docMk/>
            <pc:sldMk cId="0" sldId="292"/>
            <ac:spMk id="2" creationId="{00000000-0000-0000-0000-000000000000}"/>
          </ac:spMkLst>
        </pc:spChg>
        <pc:spChg chg="mod">
          <ac:chgData name="Nima Fazeli" userId="7c8a16111013f090" providerId="LiveId" clId="{8C0CB71F-09DE-4182-872A-BAC13982D448}" dt="2025-11-14T22:25:04.479" v="0"/>
          <ac:spMkLst>
            <pc:docMk/>
            <pc:sldMk cId="0" sldId="292"/>
            <ac:spMk id="3" creationId="{00000000-0000-0000-0000-000000000000}"/>
          </ac:spMkLst>
        </pc:spChg>
      </pc:sldChg>
      <pc:sldChg chg="modSp mod">
        <pc:chgData name="Nima Fazeli" userId="7c8a16111013f090" providerId="LiveId" clId="{8C0CB71F-09DE-4182-872A-BAC13982D448}" dt="2025-11-14T22:35:11.520" v="33" actId="20577"/>
        <pc:sldMkLst>
          <pc:docMk/>
          <pc:sldMk cId="0" sldId="293"/>
        </pc:sldMkLst>
        <pc:spChg chg="mod">
          <ac:chgData name="Nima Fazeli" userId="7c8a16111013f090" providerId="LiveId" clId="{8C0CB71F-09DE-4182-872A-BAC13982D448}" dt="2025-11-14T22:25:04.479" v="0"/>
          <ac:spMkLst>
            <pc:docMk/>
            <pc:sldMk cId="0" sldId="293"/>
            <ac:spMk id="2" creationId="{00000000-0000-0000-0000-000000000000}"/>
          </ac:spMkLst>
        </pc:spChg>
        <pc:spChg chg="mod">
          <ac:chgData name="Nima Fazeli" userId="7c8a16111013f090" providerId="LiveId" clId="{8C0CB71F-09DE-4182-872A-BAC13982D448}" dt="2025-11-14T22:35:11.520" v="33" actId="20577"/>
          <ac:spMkLst>
            <pc:docMk/>
            <pc:sldMk cId="0" sldId="293"/>
            <ac:spMk id="3" creationId="{00000000-0000-0000-0000-000000000000}"/>
          </ac:spMkLst>
        </pc:spChg>
      </pc:sldChg>
      <pc:sldChg chg="modSp">
        <pc:chgData name="Nima Fazeli" userId="7c8a16111013f090" providerId="LiveId" clId="{8C0CB71F-09DE-4182-872A-BAC13982D448}" dt="2025-11-14T22:25:04.479" v="0"/>
        <pc:sldMkLst>
          <pc:docMk/>
          <pc:sldMk cId="0" sldId="294"/>
        </pc:sldMkLst>
        <pc:spChg chg="mod">
          <ac:chgData name="Nima Fazeli" userId="7c8a16111013f090" providerId="LiveId" clId="{8C0CB71F-09DE-4182-872A-BAC13982D448}" dt="2025-11-14T22:25:04.479" v="0"/>
          <ac:spMkLst>
            <pc:docMk/>
            <pc:sldMk cId="0" sldId="294"/>
            <ac:spMk id="2" creationId="{00000000-0000-0000-0000-000000000000}"/>
          </ac:spMkLst>
        </pc:spChg>
        <pc:spChg chg="mod">
          <ac:chgData name="Nima Fazeli" userId="7c8a16111013f090" providerId="LiveId" clId="{8C0CB71F-09DE-4182-872A-BAC13982D448}" dt="2025-11-14T22:25:04.479" v="0"/>
          <ac:spMkLst>
            <pc:docMk/>
            <pc:sldMk cId="0" sldId="294"/>
            <ac:spMk id="3" creationId="{00000000-0000-0000-0000-000000000000}"/>
          </ac:spMkLst>
        </pc:spChg>
      </pc:sldChg>
      <pc:sldChg chg="modSp">
        <pc:chgData name="Nima Fazeli" userId="7c8a16111013f090" providerId="LiveId" clId="{8C0CB71F-09DE-4182-872A-BAC13982D448}" dt="2025-11-14T22:25:04.479" v="0"/>
        <pc:sldMkLst>
          <pc:docMk/>
          <pc:sldMk cId="0" sldId="295"/>
        </pc:sldMkLst>
        <pc:spChg chg="mod">
          <ac:chgData name="Nima Fazeli" userId="7c8a16111013f090" providerId="LiveId" clId="{8C0CB71F-09DE-4182-872A-BAC13982D448}" dt="2025-11-14T22:25:04.479" v="0"/>
          <ac:spMkLst>
            <pc:docMk/>
            <pc:sldMk cId="0" sldId="295"/>
            <ac:spMk id="2" creationId="{00000000-0000-0000-0000-000000000000}"/>
          </ac:spMkLst>
        </pc:spChg>
        <pc:spChg chg="mod">
          <ac:chgData name="Nima Fazeli" userId="7c8a16111013f090" providerId="LiveId" clId="{8C0CB71F-09DE-4182-872A-BAC13982D448}" dt="2025-11-14T22:25:04.479" v="0"/>
          <ac:spMkLst>
            <pc:docMk/>
            <pc:sldMk cId="0" sldId="295"/>
            <ac:spMk id="3" creationId="{00000000-0000-0000-0000-000000000000}"/>
          </ac:spMkLst>
        </pc:spChg>
      </pc:sldChg>
      <pc:sldChg chg="modSp mod modClrScheme chgLayout">
        <pc:chgData name="Nima Fazeli" userId="7c8a16111013f090" providerId="LiveId" clId="{8C0CB71F-09DE-4182-872A-BAC13982D448}" dt="2025-11-14T22:35:32.525" v="34" actId="26606"/>
        <pc:sldMkLst>
          <pc:docMk/>
          <pc:sldMk cId="0" sldId="296"/>
        </pc:sldMkLst>
        <pc:spChg chg="mod">
          <ac:chgData name="Nima Fazeli" userId="7c8a16111013f090" providerId="LiveId" clId="{8C0CB71F-09DE-4182-872A-BAC13982D448}" dt="2025-11-14T22:35:32.525" v="34" actId="26606"/>
          <ac:spMkLst>
            <pc:docMk/>
            <pc:sldMk cId="0" sldId="296"/>
            <ac:spMk id="2" creationId="{00000000-0000-0000-0000-000000000000}"/>
          </ac:spMkLst>
        </pc:spChg>
        <pc:spChg chg="mod">
          <ac:chgData name="Nima Fazeli" userId="7c8a16111013f090" providerId="LiveId" clId="{8C0CB71F-09DE-4182-872A-BAC13982D448}" dt="2025-11-14T22:35:32.525" v="34" actId="26606"/>
          <ac:spMkLst>
            <pc:docMk/>
            <pc:sldMk cId="0" sldId="296"/>
            <ac:spMk id="3" creationId="{00000000-0000-0000-0000-000000000000}"/>
          </ac:spMkLst>
        </pc:spChg>
      </pc:sldChg>
      <pc:sldChg chg="modSp">
        <pc:chgData name="Nima Fazeli" userId="7c8a16111013f090" providerId="LiveId" clId="{8C0CB71F-09DE-4182-872A-BAC13982D448}" dt="2025-11-14T22:25:04.479" v="0"/>
        <pc:sldMkLst>
          <pc:docMk/>
          <pc:sldMk cId="0" sldId="297"/>
        </pc:sldMkLst>
        <pc:spChg chg="mod">
          <ac:chgData name="Nima Fazeli" userId="7c8a16111013f090" providerId="LiveId" clId="{8C0CB71F-09DE-4182-872A-BAC13982D448}" dt="2025-11-14T22:25:04.479" v="0"/>
          <ac:spMkLst>
            <pc:docMk/>
            <pc:sldMk cId="0" sldId="297"/>
            <ac:spMk id="2" creationId="{00000000-0000-0000-0000-000000000000}"/>
          </ac:spMkLst>
        </pc:spChg>
      </pc:sldChg>
      <pc:sldChg chg="modSp">
        <pc:chgData name="Nima Fazeli" userId="7c8a16111013f090" providerId="LiveId" clId="{8C0CB71F-09DE-4182-872A-BAC13982D448}" dt="2025-11-14T22:25:04.479" v="0"/>
        <pc:sldMkLst>
          <pc:docMk/>
          <pc:sldMk cId="0" sldId="298"/>
        </pc:sldMkLst>
        <pc:spChg chg="mod">
          <ac:chgData name="Nima Fazeli" userId="7c8a16111013f090" providerId="LiveId" clId="{8C0CB71F-09DE-4182-872A-BAC13982D448}" dt="2025-11-14T22:25:04.479" v="0"/>
          <ac:spMkLst>
            <pc:docMk/>
            <pc:sldMk cId="0" sldId="298"/>
            <ac:spMk id="2" creationId="{00000000-0000-0000-0000-000000000000}"/>
          </ac:spMkLst>
        </pc:spChg>
        <pc:spChg chg="mod">
          <ac:chgData name="Nima Fazeli" userId="7c8a16111013f090" providerId="LiveId" clId="{8C0CB71F-09DE-4182-872A-BAC13982D448}" dt="2025-11-14T22:25:04.479" v="0"/>
          <ac:spMkLst>
            <pc:docMk/>
            <pc:sldMk cId="0" sldId="298"/>
            <ac:spMk id="3" creationId="{00000000-0000-0000-0000-000000000000}"/>
          </ac:spMkLst>
        </pc:spChg>
      </pc:sldChg>
      <pc:sldChg chg="modSp">
        <pc:chgData name="Nima Fazeli" userId="7c8a16111013f090" providerId="LiveId" clId="{8C0CB71F-09DE-4182-872A-BAC13982D448}" dt="2025-11-14T22:25:04.479" v="0"/>
        <pc:sldMkLst>
          <pc:docMk/>
          <pc:sldMk cId="0" sldId="299"/>
        </pc:sldMkLst>
        <pc:spChg chg="mod">
          <ac:chgData name="Nima Fazeli" userId="7c8a16111013f090" providerId="LiveId" clId="{8C0CB71F-09DE-4182-872A-BAC13982D448}" dt="2025-11-14T22:25:04.479" v="0"/>
          <ac:spMkLst>
            <pc:docMk/>
            <pc:sldMk cId="0" sldId="299"/>
            <ac:spMk id="2" creationId="{00000000-0000-0000-0000-000000000000}"/>
          </ac:spMkLst>
        </pc:spChg>
        <pc:spChg chg="mod">
          <ac:chgData name="Nima Fazeli" userId="7c8a16111013f090" providerId="LiveId" clId="{8C0CB71F-09DE-4182-872A-BAC13982D448}" dt="2025-11-14T22:25:04.479" v="0"/>
          <ac:spMkLst>
            <pc:docMk/>
            <pc:sldMk cId="0" sldId="299"/>
            <ac:spMk id="3" creationId="{00000000-0000-0000-0000-000000000000}"/>
          </ac:spMkLst>
        </pc:spChg>
      </pc:sldChg>
      <pc:sldChg chg="addSp delSp modSp mod modClrScheme chgLayout">
        <pc:chgData name="Nima Fazeli" userId="7c8a16111013f090" providerId="LiveId" clId="{8C0CB71F-09DE-4182-872A-BAC13982D448}" dt="2025-11-14T22:37:45.050" v="43" actId="962"/>
        <pc:sldMkLst>
          <pc:docMk/>
          <pc:sldMk cId="0" sldId="300"/>
        </pc:sldMkLst>
        <pc:spChg chg="mod">
          <ac:chgData name="Nima Fazeli" userId="7c8a16111013f090" providerId="LiveId" clId="{8C0CB71F-09DE-4182-872A-BAC13982D448}" dt="2025-11-14T22:35:48.968" v="36" actId="27636"/>
          <ac:spMkLst>
            <pc:docMk/>
            <pc:sldMk cId="0" sldId="300"/>
            <ac:spMk id="2" creationId="{00000000-0000-0000-0000-000000000000}"/>
          </ac:spMkLst>
        </pc:spChg>
        <pc:spChg chg="add del mod">
          <ac:chgData name="Nima Fazeli" userId="7c8a16111013f090" providerId="LiveId" clId="{8C0CB71F-09DE-4182-872A-BAC13982D448}" dt="2025-11-14T22:36:50.466" v="40" actId="478"/>
          <ac:spMkLst>
            <pc:docMk/>
            <pc:sldMk cId="0" sldId="300"/>
            <ac:spMk id="5" creationId="{909E4956-2528-A440-8C7E-A6DA4AC976B1}"/>
          </ac:spMkLst>
        </pc:spChg>
        <pc:spChg chg="add mod">
          <ac:chgData name="Nima Fazeli" userId="7c8a16111013f090" providerId="LiveId" clId="{8C0CB71F-09DE-4182-872A-BAC13982D448}" dt="2025-11-14T22:35:48.920" v="35" actId="26606"/>
          <ac:spMkLst>
            <pc:docMk/>
            <pc:sldMk cId="0" sldId="300"/>
            <ac:spMk id="7" creationId="{FA9884F9-7CC7-0491-D4B9-41FAB69A7E1A}"/>
          </ac:spMkLst>
        </pc:spChg>
        <pc:spChg chg="add del mod">
          <ac:chgData name="Nima Fazeli" userId="7c8a16111013f090" providerId="LiveId" clId="{8C0CB71F-09DE-4182-872A-BAC13982D448}" dt="2025-11-14T22:37:42.785" v="41" actId="931"/>
          <ac:spMkLst>
            <pc:docMk/>
            <pc:sldMk cId="0" sldId="300"/>
            <ac:spMk id="8" creationId="{1C937BCF-9B93-6446-5CDA-357EC92D17F4}"/>
          </ac:spMkLst>
        </pc:spChg>
        <pc:spChg chg="add del mod">
          <ac:chgData name="Nima Fazeli" userId="7c8a16111013f090" providerId="LiveId" clId="{8C0CB71F-09DE-4182-872A-BAC13982D448}" dt="2025-11-14T22:36:41" v="37" actId="931"/>
          <ac:spMkLst>
            <pc:docMk/>
            <pc:sldMk cId="0" sldId="300"/>
            <ac:spMk id="9" creationId="{46A2676F-87E4-3F0F-E741-DEF3660C9462}"/>
          </ac:spMkLst>
        </pc:spChg>
        <pc:picChg chg="add del mod">
          <ac:chgData name="Nima Fazeli" userId="7c8a16111013f090" providerId="LiveId" clId="{8C0CB71F-09DE-4182-872A-BAC13982D448}" dt="2025-11-14T22:36:50.466" v="40" actId="478"/>
          <ac:picMkLst>
            <pc:docMk/>
            <pc:sldMk cId="0" sldId="300"/>
            <ac:picMk id="4" creationId="{E41B7B18-275D-9831-FBE1-1EA2298798F1}"/>
          </ac:picMkLst>
        </pc:picChg>
        <pc:picChg chg="add mod">
          <ac:chgData name="Nima Fazeli" userId="7c8a16111013f090" providerId="LiveId" clId="{8C0CB71F-09DE-4182-872A-BAC13982D448}" dt="2025-11-14T22:37:45.050" v="43" actId="962"/>
          <ac:picMkLst>
            <pc:docMk/>
            <pc:sldMk cId="0" sldId="300"/>
            <ac:picMk id="11" creationId="{E4DC2D84-CFCD-EE49-0654-8A0AC61F6B23}"/>
          </ac:picMkLst>
        </pc:picChg>
      </pc:sldChg>
      <pc:sldChg chg="modSp">
        <pc:chgData name="Nima Fazeli" userId="7c8a16111013f090" providerId="LiveId" clId="{8C0CB71F-09DE-4182-872A-BAC13982D448}" dt="2025-11-14T22:25:04.479" v="0"/>
        <pc:sldMkLst>
          <pc:docMk/>
          <pc:sldMk cId="0" sldId="301"/>
        </pc:sldMkLst>
        <pc:spChg chg="mod">
          <ac:chgData name="Nima Fazeli" userId="7c8a16111013f090" providerId="LiveId" clId="{8C0CB71F-09DE-4182-872A-BAC13982D448}" dt="2025-11-14T22:25:04.479" v="0"/>
          <ac:spMkLst>
            <pc:docMk/>
            <pc:sldMk cId="0" sldId="301"/>
            <ac:spMk id="2" creationId="{00000000-0000-0000-0000-000000000000}"/>
          </ac:spMkLst>
        </pc:spChg>
        <pc:spChg chg="mod">
          <ac:chgData name="Nima Fazeli" userId="7c8a16111013f090" providerId="LiveId" clId="{8C0CB71F-09DE-4182-872A-BAC13982D448}" dt="2025-11-14T22:25:04.479" v="0"/>
          <ac:spMkLst>
            <pc:docMk/>
            <pc:sldMk cId="0" sldId="301"/>
            <ac:spMk id="3" creationId="{00000000-0000-0000-0000-000000000000}"/>
          </ac:spMkLst>
        </pc:spChg>
      </pc:sldChg>
      <pc:sldChg chg="modSp">
        <pc:chgData name="Nima Fazeli" userId="7c8a16111013f090" providerId="LiveId" clId="{8C0CB71F-09DE-4182-872A-BAC13982D448}" dt="2025-11-14T22:25:04.479" v="0"/>
        <pc:sldMkLst>
          <pc:docMk/>
          <pc:sldMk cId="0" sldId="302"/>
        </pc:sldMkLst>
        <pc:spChg chg="mod">
          <ac:chgData name="Nima Fazeli" userId="7c8a16111013f090" providerId="LiveId" clId="{8C0CB71F-09DE-4182-872A-BAC13982D448}" dt="2025-11-14T22:25:04.479" v="0"/>
          <ac:spMkLst>
            <pc:docMk/>
            <pc:sldMk cId="0" sldId="302"/>
            <ac:spMk id="2" creationId="{00000000-0000-0000-0000-000000000000}"/>
          </ac:spMkLst>
        </pc:spChg>
        <pc:spChg chg="mod">
          <ac:chgData name="Nima Fazeli" userId="7c8a16111013f090" providerId="LiveId" clId="{8C0CB71F-09DE-4182-872A-BAC13982D448}" dt="2025-11-14T22:25:04.479" v="0"/>
          <ac:spMkLst>
            <pc:docMk/>
            <pc:sldMk cId="0" sldId="302"/>
            <ac:spMk id="3" creationId="{00000000-0000-0000-0000-000000000000}"/>
          </ac:spMkLst>
        </pc:spChg>
      </pc:sldChg>
      <pc:sldChg chg="modSp">
        <pc:chgData name="Nima Fazeli" userId="7c8a16111013f090" providerId="LiveId" clId="{8C0CB71F-09DE-4182-872A-BAC13982D448}" dt="2025-11-14T22:25:04.479" v="0"/>
        <pc:sldMkLst>
          <pc:docMk/>
          <pc:sldMk cId="0" sldId="303"/>
        </pc:sldMkLst>
        <pc:spChg chg="mod">
          <ac:chgData name="Nima Fazeli" userId="7c8a16111013f090" providerId="LiveId" clId="{8C0CB71F-09DE-4182-872A-BAC13982D448}" dt="2025-11-14T22:25:04.479" v="0"/>
          <ac:spMkLst>
            <pc:docMk/>
            <pc:sldMk cId="0" sldId="303"/>
            <ac:spMk id="2" creationId="{00000000-0000-0000-0000-000000000000}"/>
          </ac:spMkLst>
        </pc:spChg>
        <pc:spChg chg="mod">
          <ac:chgData name="Nima Fazeli" userId="7c8a16111013f090" providerId="LiveId" clId="{8C0CB71F-09DE-4182-872A-BAC13982D448}" dt="2025-11-14T22:25:04.479" v="0"/>
          <ac:spMkLst>
            <pc:docMk/>
            <pc:sldMk cId="0" sldId="303"/>
            <ac:spMk id="3" creationId="{00000000-0000-0000-0000-000000000000}"/>
          </ac:spMkLst>
        </pc:spChg>
      </pc:sldChg>
      <pc:sldChg chg="modSp mod">
        <pc:chgData name="Nima Fazeli" userId="7c8a16111013f090" providerId="LiveId" clId="{8C0CB71F-09DE-4182-872A-BAC13982D448}" dt="2025-11-14T22:38:45.261" v="50" actId="1076"/>
        <pc:sldMkLst>
          <pc:docMk/>
          <pc:sldMk cId="0" sldId="304"/>
        </pc:sldMkLst>
        <pc:spChg chg="mod">
          <ac:chgData name="Nima Fazeli" userId="7c8a16111013f090" providerId="LiveId" clId="{8C0CB71F-09DE-4182-872A-BAC13982D448}" dt="2025-11-14T22:25:04.479" v="0"/>
          <ac:spMkLst>
            <pc:docMk/>
            <pc:sldMk cId="0" sldId="304"/>
            <ac:spMk id="2" creationId="{00000000-0000-0000-0000-000000000000}"/>
          </ac:spMkLst>
        </pc:spChg>
        <pc:spChg chg="mod">
          <ac:chgData name="Nima Fazeli" userId="7c8a16111013f090" providerId="LiveId" clId="{8C0CB71F-09DE-4182-872A-BAC13982D448}" dt="2025-11-14T22:38:09.033" v="45" actId="14100"/>
          <ac:spMkLst>
            <pc:docMk/>
            <pc:sldMk cId="0" sldId="304"/>
            <ac:spMk id="4" creationId="{00000000-0000-0000-0000-000000000000}"/>
          </ac:spMkLst>
        </pc:spChg>
        <pc:picChg chg="mod">
          <ac:chgData name="Nima Fazeli" userId="7c8a16111013f090" providerId="LiveId" clId="{8C0CB71F-09DE-4182-872A-BAC13982D448}" dt="2025-11-14T22:38:45.261" v="50" actId="1076"/>
          <ac:picMkLst>
            <pc:docMk/>
            <pc:sldMk cId="0" sldId="304"/>
            <ac:picMk id="3" creationId="{00000000-0000-0000-0000-000000000000}"/>
          </ac:picMkLst>
        </pc:picChg>
      </pc:sldChg>
      <pc:sldChg chg="modSp">
        <pc:chgData name="Nima Fazeli" userId="7c8a16111013f090" providerId="LiveId" clId="{8C0CB71F-09DE-4182-872A-BAC13982D448}" dt="2025-11-14T22:25:04.479" v="0"/>
        <pc:sldMkLst>
          <pc:docMk/>
          <pc:sldMk cId="0" sldId="305"/>
        </pc:sldMkLst>
        <pc:spChg chg="mod">
          <ac:chgData name="Nima Fazeli" userId="7c8a16111013f090" providerId="LiveId" clId="{8C0CB71F-09DE-4182-872A-BAC13982D448}" dt="2025-11-14T22:25:04.479" v="0"/>
          <ac:spMkLst>
            <pc:docMk/>
            <pc:sldMk cId="0" sldId="305"/>
            <ac:spMk id="2" creationId="{00000000-0000-0000-0000-000000000000}"/>
          </ac:spMkLst>
        </pc:spChg>
        <pc:spChg chg="mod">
          <ac:chgData name="Nima Fazeli" userId="7c8a16111013f090" providerId="LiveId" clId="{8C0CB71F-09DE-4182-872A-BAC13982D448}" dt="2025-11-14T22:25:04.479" v="0"/>
          <ac:spMkLst>
            <pc:docMk/>
            <pc:sldMk cId="0" sldId="305"/>
            <ac:spMk id="3" creationId="{00000000-0000-0000-0000-000000000000}"/>
          </ac:spMkLst>
        </pc:spChg>
      </pc:sldChg>
      <pc:sldChg chg="modSp mod modClrScheme chgLayout">
        <pc:chgData name="Nima Fazeli" userId="7c8a16111013f090" providerId="LiveId" clId="{8C0CB71F-09DE-4182-872A-BAC13982D448}" dt="2025-11-14T22:39:37.487" v="60" actId="20577"/>
        <pc:sldMkLst>
          <pc:docMk/>
          <pc:sldMk cId="0" sldId="306"/>
        </pc:sldMkLst>
        <pc:spChg chg="mod">
          <ac:chgData name="Nima Fazeli" userId="7c8a16111013f090" providerId="LiveId" clId="{8C0CB71F-09DE-4182-872A-BAC13982D448}" dt="2025-11-14T22:39:05.504" v="51" actId="26606"/>
          <ac:spMkLst>
            <pc:docMk/>
            <pc:sldMk cId="0" sldId="306"/>
            <ac:spMk id="2" creationId="{00000000-0000-0000-0000-000000000000}"/>
          </ac:spMkLst>
        </pc:spChg>
        <pc:spChg chg="mod">
          <ac:chgData name="Nima Fazeli" userId="7c8a16111013f090" providerId="LiveId" clId="{8C0CB71F-09DE-4182-872A-BAC13982D448}" dt="2025-11-14T22:39:37.487" v="60" actId="20577"/>
          <ac:spMkLst>
            <pc:docMk/>
            <pc:sldMk cId="0" sldId="306"/>
            <ac:spMk id="3" creationId="{00000000-0000-0000-0000-000000000000}"/>
          </ac:spMkLst>
        </pc:spChg>
      </pc:sldChg>
      <pc:sldChg chg="modSp mod modClrScheme chgLayout">
        <pc:chgData name="Nima Fazeli" userId="7c8a16111013f090" providerId="LiveId" clId="{8C0CB71F-09DE-4182-872A-BAC13982D448}" dt="2025-11-14T22:39:20.482" v="53" actId="20577"/>
        <pc:sldMkLst>
          <pc:docMk/>
          <pc:sldMk cId="0" sldId="307"/>
        </pc:sldMkLst>
        <pc:spChg chg="mod">
          <ac:chgData name="Nima Fazeli" userId="7c8a16111013f090" providerId="LiveId" clId="{8C0CB71F-09DE-4182-872A-BAC13982D448}" dt="2025-11-14T22:39:12.426" v="52" actId="26606"/>
          <ac:spMkLst>
            <pc:docMk/>
            <pc:sldMk cId="0" sldId="307"/>
            <ac:spMk id="2" creationId="{00000000-0000-0000-0000-000000000000}"/>
          </ac:spMkLst>
        </pc:spChg>
        <pc:spChg chg="mod">
          <ac:chgData name="Nima Fazeli" userId="7c8a16111013f090" providerId="LiveId" clId="{8C0CB71F-09DE-4182-872A-BAC13982D448}" dt="2025-11-14T22:39:20.482" v="53" actId="20577"/>
          <ac:spMkLst>
            <pc:docMk/>
            <pc:sldMk cId="0" sldId="307"/>
            <ac:spMk id="3" creationId="{00000000-0000-0000-0000-000000000000}"/>
          </ac:spMkLst>
        </pc:spChg>
      </pc:sldChg>
      <pc:sldChg chg="modSp mod modClrScheme chgLayout">
        <pc:chgData name="Nima Fazeli" userId="7c8a16111013f090" providerId="LiveId" clId="{8C0CB71F-09DE-4182-872A-BAC13982D448}" dt="2025-11-14T22:39:57.401" v="62" actId="26606"/>
        <pc:sldMkLst>
          <pc:docMk/>
          <pc:sldMk cId="0" sldId="308"/>
        </pc:sldMkLst>
        <pc:spChg chg="mod">
          <ac:chgData name="Nima Fazeli" userId="7c8a16111013f090" providerId="LiveId" clId="{8C0CB71F-09DE-4182-872A-BAC13982D448}" dt="2025-11-14T22:39:57.401" v="62" actId="26606"/>
          <ac:spMkLst>
            <pc:docMk/>
            <pc:sldMk cId="0" sldId="308"/>
            <ac:spMk id="2" creationId="{00000000-0000-0000-0000-000000000000}"/>
          </ac:spMkLst>
        </pc:spChg>
        <pc:spChg chg="mod">
          <ac:chgData name="Nima Fazeli" userId="7c8a16111013f090" providerId="LiveId" clId="{8C0CB71F-09DE-4182-872A-BAC13982D448}" dt="2025-11-14T22:39:57.401" v="62" actId="26606"/>
          <ac:spMkLst>
            <pc:docMk/>
            <pc:sldMk cId="0" sldId="308"/>
            <ac:spMk id="3" creationId="{00000000-0000-0000-0000-000000000000}"/>
          </ac:spMkLst>
        </pc:spChg>
      </pc:sldChg>
      <pc:sldChg chg="modSp mod modClrScheme chgLayout">
        <pc:chgData name="Nima Fazeli" userId="7c8a16111013f090" providerId="LiveId" clId="{8C0CB71F-09DE-4182-872A-BAC13982D448}" dt="2025-11-14T22:40:04.052" v="63" actId="26606"/>
        <pc:sldMkLst>
          <pc:docMk/>
          <pc:sldMk cId="0" sldId="309"/>
        </pc:sldMkLst>
        <pc:spChg chg="mod">
          <ac:chgData name="Nima Fazeli" userId="7c8a16111013f090" providerId="LiveId" clId="{8C0CB71F-09DE-4182-872A-BAC13982D448}" dt="2025-11-14T22:40:04.052" v="63" actId="26606"/>
          <ac:spMkLst>
            <pc:docMk/>
            <pc:sldMk cId="0" sldId="309"/>
            <ac:spMk id="2" creationId="{00000000-0000-0000-0000-000000000000}"/>
          </ac:spMkLst>
        </pc:spChg>
        <pc:spChg chg="mod">
          <ac:chgData name="Nima Fazeli" userId="7c8a16111013f090" providerId="LiveId" clId="{8C0CB71F-09DE-4182-872A-BAC13982D448}" dt="2025-11-14T22:40:04.052" v="63" actId="26606"/>
          <ac:spMkLst>
            <pc:docMk/>
            <pc:sldMk cId="0" sldId="309"/>
            <ac:spMk id="3" creationId="{00000000-0000-0000-0000-000000000000}"/>
          </ac:spMkLst>
        </pc:spChg>
      </pc:sldChg>
      <pc:sldChg chg="addSp delSp modSp mod modClrScheme chgLayout">
        <pc:chgData name="Nima Fazeli" userId="7c8a16111013f090" providerId="LiveId" clId="{8C0CB71F-09DE-4182-872A-BAC13982D448}" dt="2025-11-14T22:40:34.474" v="68" actId="26606"/>
        <pc:sldMkLst>
          <pc:docMk/>
          <pc:sldMk cId="0" sldId="310"/>
        </pc:sldMkLst>
        <pc:spChg chg="mod">
          <ac:chgData name="Nima Fazeli" userId="7c8a16111013f090" providerId="LiveId" clId="{8C0CB71F-09DE-4182-872A-BAC13982D448}" dt="2025-11-14T22:40:34.474" v="68" actId="26606"/>
          <ac:spMkLst>
            <pc:docMk/>
            <pc:sldMk cId="0" sldId="310"/>
            <ac:spMk id="2" creationId="{00000000-0000-0000-0000-000000000000}"/>
          </ac:spMkLst>
        </pc:spChg>
        <pc:spChg chg="add del mod">
          <ac:chgData name="Nima Fazeli" userId="7c8a16111013f090" providerId="LiveId" clId="{8C0CB71F-09DE-4182-872A-BAC13982D448}" dt="2025-11-14T22:40:34.474" v="68" actId="26606"/>
          <ac:spMkLst>
            <pc:docMk/>
            <pc:sldMk cId="0" sldId="310"/>
            <ac:spMk id="3" creationId="{00000000-0000-0000-0000-000000000000}"/>
          </ac:spMkLst>
        </pc:spChg>
        <pc:spChg chg="add mod">
          <ac:chgData name="Nima Fazeli" userId="7c8a16111013f090" providerId="LiveId" clId="{8C0CB71F-09DE-4182-872A-BAC13982D448}" dt="2025-11-14T22:40:34.474" v="68" actId="26606"/>
          <ac:spMkLst>
            <pc:docMk/>
            <pc:sldMk cId="0" sldId="310"/>
            <ac:spMk id="7" creationId="{00000000-0000-0000-0000-000000000000}"/>
          </ac:spMkLst>
        </pc:spChg>
        <pc:graphicFrameChg chg="add del mod">
          <ac:chgData name="Nima Fazeli" userId="7c8a16111013f090" providerId="LiveId" clId="{8C0CB71F-09DE-4182-872A-BAC13982D448}" dt="2025-11-14T22:40:34.431" v="67" actId="26606"/>
          <ac:graphicFrameMkLst>
            <pc:docMk/>
            <pc:sldMk cId="0" sldId="310"/>
            <ac:graphicFrameMk id="5" creationId="{E3C34EFE-2926-0E6A-8CD7-DB3362FDAB9E}"/>
          </ac:graphicFrameMkLst>
        </pc:graphicFrameChg>
      </pc:sldChg>
      <pc:sldChg chg="modSp mod modClrScheme chgLayout">
        <pc:chgData name="Nima Fazeli" userId="7c8a16111013f090" providerId="LiveId" clId="{8C0CB71F-09DE-4182-872A-BAC13982D448}" dt="2025-11-14T22:40:44.709" v="69" actId="26606"/>
        <pc:sldMkLst>
          <pc:docMk/>
          <pc:sldMk cId="0" sldId="311"/>
        </pc:sldMkLst>
        <pc:spChg chg="mod">
          <ac:chgData name="Nima Fazeli" userId="7c8a16111013f090" providerId="LiveId" clId="{8C0CB71F-09DE-4182-872A-BAC13982D448}" dt="2025-11-14T22:40:44.709" v="69" actId="26606"/>
          <ac:spMkLst>
            <pc:docMk/>
            <pc:sldMk cId="0" sldId="311"/>
            <ac:spMk id="2" creationId="{00000000-0000-0000-0000-000000000000}"/>
          </ac:spMkLst>
        </pc:spChg>
        <pc:spChg chg="mod">
          <ac:chgData name="Nima Fazeli" userId="7c8a16111013f090" providerId="LiveId" clId="{8C0CB71F-09DE-4182-872A-BAC13982D448}" dt="2025-11-14T22:40:44.709" v="69" actId="26606"/>
          <ac:spMkLst>
            <pc:docMk/>
            <pc:sldMk cId="0" sldId="311"/>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emf"/><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emf"/><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emf"/><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emf"/><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emf"/><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emf"/><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emf"/><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emf"/><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emf"/><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emf"/></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emf"/><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emf"/><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e de titre">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2E8852-9C83-CD7D-03E4-65D9788A6EAF}"/>
              </a:ext>
            </a:extLst>
          </p:cNvPr>
          <p:cNvSpPr>
            <a:spLocks noGrp="1"/>
          </p:cNvSpPr>
          <p:nvPr>
            <p:ph type="ctrTitle"/>
          </p:nvPr>
        </p:nvSpPr>
        <p:spPr>
          <a:xfrm>
            <a:off x="791475" y="411450"/>
            <a:ext cx="4320600" cy="2160300"/>
          </a:xfrm>
          <a:prstGeom prst="rect">
            <a:avLst/>
          </a:prstGeom>
          <a:noFill/>
        </p:spPr>
        <p:txBody>
          <a:bodyPr lIns="0" tIns="0" rIns="0" bIns="0" anchor="t">
            <a:noAutofit/>
          </a:bodyPr>
          <a:lstStyle>
            <a:lvl1pPr algn="l">
              <a:defRPr sz="4500">
                <a:solidFill>
                  <a:schemeClr val="accent1"/>
                </a:solidFill>
              </a:defRPr>
            </a:lvl1pPr>
          </a:lstStyle>
          <a:p>
            <a:r>
              <a:rPr lang="fr-FR"/>
              <a:t>Modifiez le style du titre</a:t>
            </a:r>
          </a:p>
        </p:txBody>
      </p:sp>
      <p:sp>
        <p:nvSpPr>
          <p:cNvPr id="3" name="Sous-titre 2">
            <a:extLst>
              <a:ext uri="{FF2B5EF4-FFF2-40B4-BE49-F238E27FC236}">
                <a16:creationId xmlns:a16="http://schemas.microsoft.com/office/drawing/2014/main" id="{725B67CA-46EF-8DD7-2523-7F68E64BF787}"/>
              </a:ext>
            </a:extLst>
          </p:cNvPr>
          <p:cNvSpPr>
            <a:spLocks noGrp="1"/>
          </p:cNvSpPr>
          <p:nvPr>
            <p:ph type="subTitle" idx="1"/>
          </p:nvPr>
        </p:nvSpPr>
        <p:spPr>
          <a:xfrm>
            <a:off x="800100" y="3111825"/>
            <a:ext cx="4311975" cy="1080150"/>
          </a:xfrm>
        </p:spPr>
        <p:txBody>
          <a:bodyPr lIns="0" tIns="0" rIns="0" bIns="0">
            <a:noAutofit/>
          </a:bodyPr>
          <a:lstStyle>
            <a:lvl1pPr marL="0" indent="0" algn="l">
              <a:buNone/>
              <a:defRPr sz="1800" b="1" i="0">
                <a:solidFill>
                  <a:schemeClr val="accent1"/>
                </a:solidFill>
                <a:latin typeface="Suisse Int'l Semi Bold" panose="020B0804000000000000" pitchFamily="34"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5" name="Espace réservé pour une image  4">
            <a:extLst>
              <a:ext uri="{FF2B5EF4-FFF2-40B4-BE49-F238E27FC236}">
                <a16:creationId xmlns:a16="http://schemas.microsoft.com/office/drawing/2014/main" id="{8553099C-2337-0E8B-5A67-F60D9007AA88}"/>
              </a:ext>
            </a:extLst>
          </p:cNvPr>
          <p:cNvSpPr>
            <a:spLocks noGrp="1"/>
          </p:cNvSpPr>
          <p:nvPr>
            <p:ph type="pic" sz="quarter" idx="10"/>
          </p:nvPr>
        </p:nvSpPr>
        <p:spPr>
          <a:xfrm>
            <a:off x="5651898" y="0"/>
            <a:ext cx="3492103" cy="5143500"/>
          </a:xfrm>
        </p:spPr>
        <p:txBody>
          <a:bodyPr anchor="ctr"/>
          <a:lstStyle>
            <a:lvl1pPr marL="0" indent="0" algn="ctr">
              <a:buNone/>
              <a:defRPr sz="1500">
                <a:solidFill>
                  <a:schemeClr val="bg1"/>
                </a:solidFill>
              </a:defRPr>
            </a:lvl1pPr>
          </a:lstStyle>
          <a:p>
            <a:r>
              <a:rPr lang="fr-FR"/>
              <a:t>Cliquez sur l'icône pour ajouter une image</a:t>
            </a:r>
          </a:p>
        </p:txBody>
      </p:sp>
      <p:pic>
        <p:nvPicPr>
          <p:cNvPr id="4" name="Image 3">
            <a:extLst>
              <a:ext uri="{FF2B5EF4-FFF2-40B4-BE49-F238E27FC236}">
                <a16:creationId xmlns:a16="http://schemas.microsoft.com/office/drawing/2014/main" id="{664598F1-DE00-2EFF-A581-E9039DB80EF7}"/>
              </a:ext>
            </a:extLst>
          </p:cNvPr>
          <p:cNvPicPr>
            <a:picLocks noChangeAspect="1"/>
          </p:cNvPicPr>
          <p:nvPr/>
        </p:nvPicPr>
        <p:blipFill>
          <a:blip r:embed="rId2"/>
          <a:stretch>
            <a:fillRect/>
          </a:stretch>
        </p:blipFill>
        <p:spPr>
          <a:xfrm>
            <a:off x="791475" y="4732051"/>
            <a:ext cx="540075" cy="203147"/>
          </a:xfrm>
          <a:prstGeom prst="rect">
            <a:avLst/>
          </a:prstGeom>
        </p:spPr>
      </p:pic>
    </p:spTree>
    <p:extLst>
      <p:ext uri="{BB962C8B-B14F-4D97-AF65-F5344CB8AC3E}">
        <p14:creationId xmlns:p14="http://schemas.microsoft.com/office/powerpoint/2010/main" val="1987185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Deux contenus">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E9E363-6062-D9F8-07AE-C7EB07D7FFE1}"/>
              </a:ext>
            </a:extLst>
          </p:cNvPr>
          <p:cNvSpPr>
            <a:spLocks noGrp="1"/>
          </p:cNvSpPr>
          <p:nvPr>
            <p:ph type="title"/>
          </p:nvPr>
        </p:nvSpPr>
        <p:spPr>
          <a:xfrm>
            <a:off x="791475" y="411450"/>
            <a:ext cx="7020975" cy="1080149"/>
          </a:xfrm>
          <a:prstGeom prst="rect">
            <a:avLst/>
          </a:prstGeom>
        </p:spPr>
        <p:txBody>
          <a:bodyPr lIns="0" tIns="0" rIns="0" bIns="0">
            <a:noAutofit/>
          </a:bodyPr>
          <a:lstStyle>
            <a:lvl1pPr>
              <a:defRPr>
                <a:solidFill>
                  <a:schemeClr val="accent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7F05FA4F-F9BF-5E83-4CB1-E902EB45D05D}"/>
              </a:ext>
            </a:extLst>
          </p:cNvPr>
          <p:cNvSpPr>
            <a:spLocks noGrp="1"/>
          </p:cNvSpPr>
          <p:nvPr>
            <p:ph sz="half" idx="1"/>
          </p:nvPr>
        </p:nvSpPr>
        <p:spPr>
          <a:xfrm>
            <a:off x="791475" y="2031675"/>
            <a:ext cx="3240450" cy="2160300"/>
          </a:xfrm>
        </p:spPr>
        <p:txBody>
          <a:bodyPr/>
          <a:lstStyle>
            <a:lvl1pPr>
              <a:defRPr sz="1500" b="0" i="0">
                <a:solidFill>
                  <a:schemeClr val="tx1"/>
                </a:solidFill>
                <a:latin typeface="Suisse Int'l" panose="020B0804000000000000" pitchFamily="34" charset="77"/>
              </a:defRPr>
            </a:lvl1pPr>
            <a:lvl2pPr>
              <a:defRPr sz="1200">
                <a:solidFill>
                  <a:schemeClr val="tx1"/>
                </a:solidFill>
              </a:defRPr>
            </a:lvl2pPr>
            <a:lvl3pPr>
              <a:defRPr sz="1050">
                <a:solidFill>
                  <a:schemeClr val="tx1"/>
                </a:solidFill>
              </a:defRPr>
            </a:lvl3pPr>
            <a:lvl4pPr>
              <a:defRPr sz="900">
                <a:solidFill>
                  <a:schemeClr val="tx1"/>
                </a:solidFill>
              </a:defRPr>
            </a:lvl4pPr>
            <a:lvl5pPr>
              <a:defRPr sz="600">
                <a:solidFill>
                  <a:schemeClr val="tx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e la date 3">
            <a:extLst>
              <a:ext uri="{FF2B5EF4-FFF2-40B4-BE49-F238E27FC236}">
                <a16:creationId xmlns:a16="http://schemas.microsoft.com/office/drawing/2014/main" id="{427C9CCA-295A-AC59-0705-4A77C016F8DD}"/>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tx1"/>
                </a:solidFill>
              </a:defRPr>
            </a:lvl1pPr>
          </a:lstStyle>
          <a:p>
            <a:fld id="{241EB5C9-1307-BA42-ABA2-0BC069CD8E7F}" type="datetimeFigureOut">
              <a:rPr lang="en-US" smtClean="0"/>
              <a:t>11/14/2025</a:t>
            </a:fld>
            <a:endParaRPr lang="en-US"/>
          </a:p>
        </p:txBody>
      </p:sp>
      <p:sp>
        <p:nvSpPr>
          <p:cNvPr id="9" name="Espace réservé du pied de page 4">
            <a:extLst>
              <a:ext uri="{FF2B5EF4-FFF2-40B4-BE49-F238E27FC236}">
                <a16:creationId xmlns:a16="http://schemas.microsoft.com/office/drawing/2014/main" id="{CE3D37D7-9FCE-C1B9-1D34-F6AA4CCFCFDA}"/>
              </a:ext>
            </a:extLst>
          </p:cNvPr>
          <p:cNvSpPr>
            <a:spLocks noGrp="1"/>
          </p:cNvSpPr>
          <p:nvPr>
            <p:ph type="ftr" sz="quarter" idx="11"/>
          </p:nvPr>
        </p:nvSpPr>
        <p:spPr>
          <a:xfrm>
            <a:off x="3491850" y="4732050"/>
            <a:ext cx="3780525" cy="216030"/>
          </a:xfrm>
          <a:prstGeom prst="rect">
            <a:avLst/>
          </a:prstGeom>
        </p:spPr>
        <p:txBody>
          <a:bodyPr/>
          <a:lstStyle>
            <a:lvl1pPr>
              <a:defRPr sz="600">
                <a:solidFill>
                  <a:schemeClr val="tx1"/>
                </a:solidFill>
              </a:defRPr>
            </a:lvl1pPr>
          </a:lstStyle>
          <a:p>
            <a:endParaRPr lang="en-US"/>
          </a:p>
        </p:txBody>
      </p:sp>
      <p:sp>
        <p:nvSpPr>
          <p:cNvPr id="10" name="Espace réservé du numéro de diapositive 5">
            <a:extLst>
              <a:ext uri="{FF2B5EF4-FFF2-40B4-BE49-F238E27FC236}">
                <a16:creationId xmlns:a16="http://schemas.microsoft.com/office/drawing/2014/main" id="{1E99E5C4-418C-A391-9542-2356A990B47E}"/>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tx1"/>
                </a:solidFill>
              </a:defRPr>
            </a:lvl1pPr>
          </a:lstStyle>
          <a:p>
            <a:fld id="{C5EF2332-01BF-834F-8236-50238282D533}" type="slidenum">
              <a:rPr lang="en-US" smtClean="0"/>
              <a:t>‹N°›</a:t>
            </a:fld>
            <a:endParaRPr lang="en-US"/>
          </a:p>
        </p:txBody>
      </p:sp>
      <p:sp>
        <p:nvSpPr>
          <p:cNvPr id="7" name="Espace réservé du contenu 2">
            <a:extLst>
              <a:ext uri="{FF2B5EF4-FFF2-40B4-BE49-F238E27FC236}">
                <a16:creationId xmlns:a16="http://schemas.microsoft.com/office/drawing/2014/main" id="{B16E3F5B-D25D-3D90-C993-E12734958B8A}"/>
              </a:ext>
            </a:extLst>
          </p:cNvPr>
          <p:cNvSpPr>
            <a:spLocks noGrp="1"/>
          </p:cNvSpPr>
          <p:nvPr>
            <p:ph sz="half" idx="13"/>
          </p:nvPr>
        </p:nvSpPr>
        <p:spPr>
          <a:xfrm>
            <a:off x="4582079" y="2031675"/>
            <a:ext cx="3240450" cy="2160300"/>
          </a:xfrm>
        </p:spPr>
        <p:txBody>
          <a:bodyPr/>
          <a:lstStyle>
            <a:lvl1pPr>
              <a:defRPr sz="1500" b="0" i="0">
                <a:solidFill>
                  <a:schemeClr val="tx1"/>
                </a:solidFill>
                <a:latin typeface="Suisse Int'l" panose="020B0804000000000000" pitchFamily="34" charset="77"/>
              </a:defRPr>
            </a:lvl1pPr>
            <a:lvl2pPr>
              <a:defRPr sz="1200">
                <a:solidFill>
                  <a:schemeClr val="tx1"/>
                </a:solidFill>
              </a:defRPr>
            </a:lvl2pPr>
            <a:lvl3pPr>
              <a:defRPr sz="1050">
                <a:solidFill>
                  <a:schemeClr val="tx1"/>
                </a:solidFill>
              </a:defRPr>
            </a:lvl3pPr>
            <a:lvl4pPr>
              <a:defRPr sz="900">
                <a:solidFill>
                  <a:schemeClr val="tx1"/>
                </a:solidFill>
              </a:defRPr>
            </a:lvl4pPr>
            <a:lvl5pPr>
              <a:defRPr sz="600">
                <a:solidFill>
                  <a:schemeClr val="tx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4" name="Image 3">
            <a:extLst>
              <a:ext uri="{FF2B5EF4-FFF2-40B4-BE49-F238E27FC236}">
                <a16:creationId xmlns:a16="http://schemas.microsoft.com/office/drawing/2014/main" id="{8D861BC8-C24F-9944-48CB-7F2550179A2C}"/>
              </a:ext>
            </a:extLst>
          </p:cNvPr>
          <p:cNvPicPr>
            <a:picLocks noChangeAspect="1"/>
          </p:cNvPicPr>
          <p:nvPr/>
        </p:nvPicPr>
        <p:blipFill>
          <a:blip r:embed="rId2"/>
          <a:stretch>
            <a:fillRect/>
          </a:stretch>
        </p:blipFill>
        <p:spPr>
          <a:xfrm>
            <a:off x="791475" y="4732051"/>
            <a:ext cx="540075" cy="203147"/>
          </a:xfrm>
          <a:prstGeom prst="rect">
            <a:avLst/>
          </a:prstGeom>
        </p:spPr>
      </p:pic>
    </p:spTree>
    <p:extLst>
      <p:ext uri="{BB962C8B-B14F-4D97-AF65-F5344CB8AC3E}">
        <p14:creationId xmlns:p14="http://schemas.microsoft.com/office/powerpoint/2010/main" val="2198813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aison">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FB5B9F-4285-BAA7-7C0D-6FD8A44C2BD3}"/>
              </a:ext>
            </a:extLst>
          </p:cNvPr>
          <p:cNvSpPr>
            <a:spLocks noGrp="1"/>
          </p:cNvSpPr>
          <p:nvPr>
            <p:ph type="title"/>
          </p:nvPr>
        </p:nvSpPr>
        <p:spPr>
          <a:xfrm>
            <a:off x="791476" y="411450"/>
            <a:ext cx="7561049" cy="1080150"/>
          </a:xfrm>
          <a:prstGeom prst="rect">
            <a:avLst/>
          </a:prstGeom>
        </p:spPr>
        <p:txBody>
          <a:bodyPr lIns="0" tIns="0" rIns="0" bIns="0" anchor="t">
            <a:noAutofit/>
          </a:bodyPr>
          <a:lstStyle>
            <a:lvl1pPr>
              <a:defRPr>
                <a:solidFill>
                  <a:schemeClr val="accent1"/>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6C4B1458-6EC1-FCFC-E773-5DFD6ED94D76}"/>
              </a:ext>
            </a:extLst>
          </p:cNvPr>
          <p:cNvSpPr>
            <a:spLocks noGrp="1"/>
          </p:cNvSpPr>
          <p:nvPr>
            <p:ph type="body" idx="1"/>
          </p:nvPr>
        </p:nvSpPr>
        <p:spPr>
          <a:xfrm>
            <a:off x="791475" y="1499065"/>
            <a:ext cx="3240451" cy="532610"/>
          </a:xfrm>
        </p:spPr>
        <p:txBody>
          <a:bodyPr rIns="0" bIns="0" anchor="b"/>
          <a:lstStyle>
            <a:lvl1pPr marL="0" indent="0">
              <a:buNone/>
              <a:defRPr sz="1200" b="0" i="0">
                <a:solidFill>
                  <a:schemeClr val="accent2"/>
                </a:solidFill>
                <a:latin typeface="Suisse Int'l" panose="020B0804000000000000" pitchFamily="34"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17DD2B1-B898-D907-06E7-50540ECC6E31}"/>
              </a:ext>
            </a:extLst>
          </p:cNvPr>
          <p:cNvSpPr>
            <a:spLocks noGrp="1"/>
          </p:cNvSpPr>
          <p:nvPr>
            <p:ph sz="half" idx="2"/>
          </p:nvPr>
        </p:nvSpPr>
        <p:spPr>
          <a:xfrm>
            <a:off x="791476" y="2571750"/>
            <a:ext cx="3240450" cy="1620226"/>
          </a:xfrm>
        </p:spPr>
        <p:txBody>
          <a:bodyPr rIns="0" bIns="0"/>
          <a:lstStyle>
            <a:lvl1pPr>
              <a:defRPr sz="1500" b="0" i="0">
                <a:solidFill>
                  <a:schemeClr val="tx1"/>
                </a:solidFill>
                <a:latin typeface="Suisse Int'l Book Italic" panose="020B0804000000000000" pitchFamily="34" charset="77"/>
              </a:defRPr>
            </a:lvl1pPr>
            <a:lvl2pPr>
              <a:defRPr sz="1500" b="0" i="0">
                <a:solidFill>
                  <a:schemeClr val="tx1"/>
                </a:solidFill>
                <a:latin typeface="Suisse Int'l Book Italic" panose="020B0804000000000000" pitchFamily="34" charset="77"/>
              </a:defRPr>
            </a:lvl2pPr>
            <a:lvl3pPr>
              <a:defRPr sz="1500" b="0" i="0">
                <a:solidFill>
                  <a:schemeClr val="tx1"/>
                </a:solidFill>
                <a:latin typeface="Suisse Int'l Book Italic" panose="020B0804000000000000" pitchFamily="34" charset="77"/>
              </a:defRPr>
            </a:lvl3pPr>
            <a:lvl4pPr>
              <a:defRPr sz="1500" b="0" i="0">
                <a:solidFill>
                  <a:schemeClr val="tx1"/>
                </a:solidFill>
                <a:latin typeface="Suisse Int'l Book Italic" panose="020B0804000000000000" pitchFamily="34" charset="77"/>
              </a:defRPr>
            </a:lvl4pPr>
            <a:lvl5pPr>
              <a:defRPr sz="1500" b="0" i="0">
                <a:solidFill>
                  <a:schemeClr val="tx1"/>
                </a:solidFill>
                <a:latin typeface="Suisse Int'l Book Italic" panose="020B0804000000000000" pitchFamily="34" charset="77"/>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5DA6568-DBFF-CBF4-3CB7-A43D9F3863C0}"/>
              </a:ext>
            </a:extLst>
          </p:cNvPr>
          <p:cNvSpPr>
            <a:spLocks noGrp="1"/>
          </p:cNvSpPr>
          <p:nvPr>
            <p:ph type="body" sz="quarter" idx="3"/>
          </p:nvPr>
        </p:nvSpPr>
        <p:spPr>
          <a:xfrm>
            <a:off x="4584843" y="1506208"/>
            <a:ext cx="3767682" cy="525467"/>
          </a:xfrm>
        </p:spPr>
        <p:txBody>
          <a:bodyPr rIns="0" bIns="0" anchor="b"/>
          <a:lstStyle>
            <a:lvl1pPr marL="0" indent="0">
              <a:buNone/>
              <a:defRPr sz="1200" b="0" i="0">
                <a:solidFill>
                  <a:schemeClr val="accent2"/>
                </a:solidFill>
                <a:latin typeface="Suisse Int'l" panose="020B0804000000000000" pitchFamily="34"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16AAB91-AD3A-B166-1BE0-5B0A2060F5A1}"/>
              </a:ext>
            </a:extLst>
          </p:cNvPr>
          <p:cNvSpPr>
            <a:spLocks noGrp="1"/>
          </p:cNvSpPr>
          <p:nvPr>
            <p:ph sz="quarter" idx="4"/>
          </p:nvPr>
        </p:nvSpPr>
        <p:spPr>
          <a:xfrm>
            <a:off x="4572001" y="2571750"/>
            <a:ext cx="3780524" cy="1620226"/>
          </a:xfrm>
        </p:spPr>
        <p:txBody>
          <a:bodyPr rIns="0" bIns="0"/>
          <a:lstStyle>
            <a:lvl1pPr>
              <a:defRPr sz="1500" b="0" i="0">
                <a:solidFill>
                  <a:schemeClr val="tx1"/>
                </a:solidFill>
                <a:latin typeface="Suisse Int'l Book Italic" panose="020B0804000000000000" pitchFamily="34" charset="77"/>
              </a:defRPr>
            </a:lvl1pPr>
            <a:lvl2pPr>
              <a:defRPr sz="1500" b="0" i="0">
                <a:solidFill>
                  <a:schemeClr val="tx1"/>
                </a:solidFill>
                <a:latin typeface="Suisse Int'l Book Italic" panose="020B0804000000000000" pitchFamily="34" charset="77"/>
              </a:defRPr>
            </a:lvl2pPr>
            <a:lvl3pPr>
              <a:defRPr sz="1500" b="0" i="0">
                <a:solidFill>
                  <a:schemeClr val="tx1"/>
                </a:solidFill>
                <a:latin typeface="Suisse Int'l Book Italic" panose="020B0804000000000000" pitchFamily="34" charset="77"/>
              </a:defRPr>
            </a:lvl3pPr>
            <a:lvl4pPr>
              <a:defRPr sz="1500" b="0" i="0">
                <a:solidFill>
                  <a:schemeClr val="tx1"/>
                </a:solidFill>
                <a:latin typeface="Suisse Int'l Book Italic" panose="020B0804000000000000" pitchFamily="34" charset="77"/>
              </a:defRPr>
            </a:lvl4pPr>
            <a:lvl5pPr>
              <a:defRPr sz="1500" b="0" i="0">
                <a:solidFill>
                  <a:schemeClr val="tx1"/>
                </a:solidFill>
                <a:latin typeface="Suisse Int'l Book Italic" panose="020B0804000000000000" pitchFamily="34" charset="77"/>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e la date 3">
            <a:extLst>
              <a:ext uri="{FF2B5EF4-FFF2-40B4-BE49-F238E27FC236}">
                <a16:creationId xmlns:a16="http://schemas.microsoft.com/office/drawing/2014/main" id="{3F30D823-D969-23AB-1418-6F17A308B5E4}"/>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tx1"/>
                </a:solidFill>
              </a:defRPr>
            </a:lvl1pPr>
          </a:lstStyle>
          <a:p>
            <a:fld id="{241EB5C9-1307-BA42-ABA2-0BC069CD8E7F}" type="datetimeFigureOut">
              <a:rPr lang="en-US" smtClean="0"/>
              <a:t>11/14/2025</a:t>
            </a:fld>
            <a:endParaRPr lang="en-US"/>
          </a:p>
        </p:txBody>
      </p:sp>
      <p:sp>
        <p:nvSpPr>
          <p:cNvPr id="11" name="Espace réservé du pied de page 4">
            <a:extLst>
              <a:ext uri="{FF2B5EF4-FFF2-40B4-BE49-F238E27FC236}">
                <a16:creationId xmlns:a16="http://schemas.microsoft.com/office/drawing/2014/main" id="{5F4062E3-85BC-C55B-13DF-ABEBE2182846}"/>
              </a:ext>
            </a:extLst>
          </p:cNvPr>
          <p:cNvSpPr>
            <a:spLocks noGrp="1"/>
          </p:cNvSpPr>
          <p:nvPr>
            <p:ph type="ftr" sz="quarter" idx="11"/>
          </p:nvPr>
        </p:nvSpPr>
        <p:spPr>
          <a:xfrm>
            <a:off x="3491850" y="4732050"/>
            <a:ext cx="3780525" cy="216030"/>
          </a:xfrm>
          <a:prstGeom prst="rect">
            <a:avLst/>
          </a:prstGeom>
        </p:spPr>
        <p:txBody>
          <a:bodyPr/>
          <a:lstStyle>
            <a:lvl1pPr>
              <a:defRPr sz="600">
                <a:solidFill>
                  <a:schemeClr val="tx1"/>
                </a:solidFill>
              </a:defRPr>
            </a:lvl1pPr>
          </a:lstStyle>
          <a:p>
            <a:endParaRPr lang="en-US"/>
          </a:p>
        </p:txBody>
      </p:sp>
      <p:sp>
        <p:nvSpPr>
          <p:cNvPr id="12" name="Espace réservé du numéro de diapositive 5">
            <a:extLst>
              <a:ext uri="{FF2B5EF4-FFF2-40B4-BE49-F238E27FC236}">
                <a16:creationId xmlns:a16="http://schemas.microsoft.com/office/drawing/2014/main" id="{C123B8B0-6738-E086-C479-A6F1B3A61529}"/>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tx1"/>
                </a:solidFill>
              </a:defRPr>
            </a:lvl1pPr>
          </a:lstStyle>
          <a:p>
            <a:fld id="{C5EF2332-01BF-834F-8236-50238282D533}" type="slidenum">
              <a:rPr lang="en-US" smtClean="0"/>
              <a:t>‹N°›</a:t>
            </a:fld>
            <a:endParaRPr lang="en-US"/>
          </a:p>
        </p:txBody>
      </p:sp>
      <p:pic>
        <p:nvPicPr>
          <p:cNvPr id="13" name="Image 12">
            <a:extLst>
              <a:ext uri="{FF2B5EF4-FFF2-40B4-BE49-F238E27FC236}">
                <a16:creationId xmlns:a16="http://schemas.microsoft.com/office/drawing/2014/main" id="{21E1EB4E-7A8E-86A5-4BD0-3244F25261CF}"/>
              </a:ext>
            </a:extLst>
          </p:cNvPr>
          <p:cNvPicPr>
            <a:picLocks noChangeAspect="1"/>
          </p:cNvPicPr>
          <p:nvPr/>
        </p:nvPicPr>
        <p:blipFill>
          <a:blip r:embed="rId2"/>
          <a:stretch>
            <a:fillRect/>
          </a:stretch>
        </p:blipFill>
        <p:spPr>
          <a:xfrm>
            <a:off x="791475" y="4732050"/>
            <a:ext cx="540075" cy="203148"/>
          </a:xfrm>
          <a:prstGeom prst="rect">
            <a:avLst/>
          </a:prstGeom>
        </p:spPr>
      </p:pic>
    </p:spTree>
    <p:extLst>
      <p:ext uri="{BB962C8B-B14F-4D97-AF65-F5344CB8AC3E}">
        <p14:creationId xmlns:p14="http://schemas.microsoft.com/office/powerpoint/2010/main" val="3156196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re seul">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27E259-CA1B-A983-F4AF-BD4BE030EF89}"/>
              </a:ext>
            </a:extLst>
          </p:cNvPr>
          <p:cNvSpPr>
            <a:spLocks noGrp="1"/>
          </p:cNvSpPr>
          <p:nvPr>
            <p:ph type="title"/>
          </p:nvPr>
        </p:nvSpPr>
        <p:spPr>
          <a:xfrm>
            <a:off x="791475" y="411450"/>
            <a:ext cx="7561050" cy="3780525"/>
          </a:xfrm>
          <a:prstGeom prst="rect">
            <a:avLst/>
          </a:prstGeom>
        </p:spPr>
        <p:txBody>
          <a:bodyPr lIns="0" tIns="0" rIns="0" bIns="0" anchor="t">
            <a:noAutofit/>
          </a:bodyPr>
          <a:lstStyle>
            <a:lvl1pPr>
              <a:defRPr>
                <a:solidFill>
                  <a:schemeClr val="accent1"/>
                </a:solidFill>
              </a:defRPr>
            </a:lvl1pPr>
          </a:lstStyle>
          <a:p>
            <a:r>
              <a:rPr lang="fr-FR"/>
              <a:t>Modifiez le style du titre</a:t>
            </a:r>
          </a:p>
        </p:txBody>
      </p:sp>
      <p:sp>
        <p:nvSpPr>
          <p:cNvPr id="6" name="Espace réservé de la date 3">
            <a:extLst>
              <a:ext uri="{FF2B5EF4-FFF2-40B4-BE49-F238E27FC236}">
                <a16:creationId xmlns:a16="http://schemas.microsoft.com/office/drawing/2014/main" id="{00AD7869-6D36-9861-50CA-4374ACF56B6D}"/>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tx1"/>
                </a:solidFill>
              </a:defRPr>
            </a:lvl1pPr>
          </a:lstStyle>
          <a:p>
            <a:fld id="{241EB5C9-1307-BA42-ABA2-0BC069CD8E7F}" type="datetimeFigureOut">
              <a:rPr lang="en-US" smtClean="0"/>
              <a:t>11/14/2025</a:t>
            </a:fld>
            <a:endParaRPr lang="en-US"/>
          </a:p>
        </p:txBody>
      </p:sp>
      <p:sp>
        <p:nvSpPr>
          <p:cNvPr id="7" name="Espace réservé du pied de page 4">
            <a:extLst>
              <a:ext uri="{FF2B5EF4-FFF2-40B4-BE49-F238E27FC236}">
                <a16:creationId xmlns:a16="http://schemas.microsoft.com/office/drawing/2014/main" id="{1CEBB0A5-4633-AEF7-18CE-CE58AD1D8E7B}"/>
              </a:ext>
            </a:extLst>
          </p:cNvPr>
          <p:cNvSpPr>
            <a:spLocks noGrp="1"/>
          </p:cNvSpPr>
          <p:nvPr>
            <p:ph type="ftr" sz="quarter" idx="11"/>
          </p:nvPr>
        </p:nvSpPr>
        <p:spPr>
          <a:xfrm>
            <a:off x="3491850" y="4732050"/>
            <a:ext cx="3780525" cy="216030"/>
          </a:xfrm>
          <a:prstGeom prst="rect">
            <a:avLst/>
          </a:prstGeom>
        </p:spPr>
        <p:txBody>
          <a:bodyPr/>
          <a:lstStyle>
            <a:lvl1pPr>
              <a:defRPr sz="600">
                <a:solidFill>
                  <a:schemeClr val="tx1"/>
                </a:solidFill>
              </a:defRPr>
            </a:lvl1pPr>
          </a:lstStyle>
          <a:p>
            <a:endParaRPr lang="en-US"/>
          </a:p>
        </p:txBody>
      </p:sp>
      <p:sp>
        <p:nvSpPr>
          <p:cNvPr id="8" name="Espace réservé du numéro de diapositive 5">
            <a:extLst>
              <a:ext uri="{FF2B5EF4-FFF2-40B4-BE49-F238E27FC236}">
                <a16:creationId xmlns:a16="http://schemas.microsoft.com/office/drawing/2014/main" id="{2F15564E-6EFB-A943-62CA-10F994DC6C0E}"/>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tx1"/>
                </a:solidFill>
              </a:defRPr>
            </a:lvl1pPr>
          </a:lstStyle>
          <a:p>
            <a:fld id="{C5EF2332-01BF-834F-8236-50238282D533}" type="slidenum">
              <a:rPr lang="en-US" smtClean="0"/>
              <a:t>‹N°›</a:t>
            </a:fld>
            <a:endParaRPr lang="en-US"/>
          </a:p>
        </p:txBody>
      </p:sp>
      <p:pic>
        <p:nvPicPr>
          <p:cNvPr id="4" name="Image 3">
            <a:extLst>
              <a:ext uri="{FF2B5EF4-FFF2-40B4-BE49-F238E27FC236}">
                <a16:creationId xmlns:a16="http://schemas.microsoft.com/office/drawing/2014/main" id="{260AA375-08CA-C8D0-8A8A-B3DDD3C8245D}"/>
              </a:ext>
            </a:extLst>
          </p:cNvPr>
          <p:cNvPicPr>
            <a:picLocks noChangeAspect="1"/>
          </p:cNvPicPr>
          <p:nvPr/>
        </p:nvPicPr>
        <p:blipFill>
          <a:blip r:embed="rId2"/>
          <a:stretch>
            <a:fillRect/>
          </a:stretch>
        </p:blipFill>
        <p:spPr>
          <a:xfrm>
            <a:off x="791475" y="4732051"/>
            <a:ext cx="540075" cy="203147"/>
          </a:xfrm>
          <a:prstGeom prst="rect">
            <a:avLst/>
          </a:prstGeom>
        </p:spPr>
      </p:pic>
    </p:spTree>
    <p:extLst>
      <p:ext uri="{BB962C8B-B14F-4D97-AF65-F5344CB8AC3E}">
        <p14:creationId xmlns:p14="http://schemas.microsoft.com/office/powerpoint/2010/main" val="3581788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tion">
    <p:bg>
      <p:bgPr>
        <a:solidFill>
          <a:schemeClr val="bg1"/>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7986D3B-AFD7-F5F8-C378-E970BDF698E3}"/>
              </a:ext>
            </a:extLst>
          </p:cNvPr>
          <p:cNvPicPr>
            <a:picLocks noChangeAspect="1"/>
          </p:cNvPicPr>
          <p:nvPr/>
        </p:nvPicPr>
        <p:blipFill>
          <a:blip r:embed="rId2">
            <a:alphaModFix amt="10000"/>
          </a:blip>
          <a:stretch>
            <a:fillRect/>
          </a:stretch>
        </p:blipFill>
        <p:spPr>
          <a:xfrm>
            <a:off x="5427000" y="-128625"/>
            <a:ext cx="4520397" cy="6438938"/>
          </a:xfrm>
          <a:prstGeom prst="rect">
            <a:avLst/>
          </a:prstGeom>
        </p:spPr>
      </p:pic>
      <p:sp>
        <p:nvSpPr>
          <p:cNvPr id="2" name="Titre 1">
            <a:extLst>
              <a:ext uri="{FF2B5EF4-FFF2-40B4-BE49-F238E27FC236}">
                <a16:creationId xmlns:a16="http://schemas.microsoft.com/office/drawing/2014/main" id="{1E27E259-CA1B-A983-F4AF-BD4BE030EF89}"/>
              </a:ext>
            </a:extLst>
          </p:cNvPr>
          <p:cNvSpPr>
            <a:spLocks noGrp="1"/>
          </p:cNvSpPr>
          <p:nvPr>
            <p:ph type="title"/>
          </p:nvPr>
        </p:nvSpPr>
        <p:spPr>
          <a:xfrm>
            <a:off x="791475" y="411450"/>
            <a:ext cx="7561050" cy="2700375"/>
          </a:xfrm>
          <a:prstGeom prst="rect">
            <a:avLst/>
          </a:prstGeom>
        </p:spPr>
        <p:txBody>
          <a:bodyPr lIns="0" tIns="0" rIns="0" bIns="0" anchor="t">
            <a:noAutofit/>
          </a:bodyPr>
          <a:lstStyle>
            <a:lvl1pPr>
              <a:defRPr>
                <a:solidFill>
                  <a:schemeClr val="accent1"/>
                </a:solidFill>
              </a:defRPr>
            </a:lvl1pPr>
          </a:lstStyle>
          <a:p>
            <a:r>
              <a:rPr lang="fr-FR"/>
              <a:t>Modifiez le style du titre</a:t>
            </a:r>
          </a:p>
        </p:txBody>
      </p:sp>
      <p:sp>
        <p:nvSpPr>
          <p:cNvPr id="6" name="Espace réservé de la date 3">
            <a:extLst>
              <a:ext uri="{FF2B5EF4-FFF2-40B4-BE49-F238E27FC236}">
                <a16:creationId xmlns:a16="http://schemas.microsoft.com/office/drawing/2014/main" id="{00AD7869-6D36-9861-50CA-4374ACF56B6D}"/>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tx1"/>
                </a:solidFill>
              </a:defRPr>
            </a:lvl1pPr>
          </a:lstStyle>
          <a:p>
            <a:fld id="{241EB5C9-1307-BA42-ABA2-0BC069CD8E7F}" type="datetimeFigureOut">
              <a:rPr lang="en-US" smtClean="0"/>
              <a:t>11/14/2025</a:t>
            </a:fld>
            <a:endParaRPr lang="en-US"/>
          </a:p>
        </p:txBody>
      </p:sp>
      <p:sp>
        <p:nvSpPr>
          <p:cNvPr id="7" name="Espace réservé du pied de page 4">
            <a:extLst>
              <a:ext uri="{FF2B5EF4-FFF2-40B4-BE49-F238E27FC236}">
                <a16:creationId xmlns:a16="http://schemas.microsoft.com/office/drawing/2014/main" id="{1CEBB0A5-4633-AEF7-18CE-CE58AD1D8E7B}"/>
              </a:ext>
            </a:extLst>
          </p:cNvPr>
          <p:cNvSpPr>
            <a:spLocks noGrp="1"/>
          </p:cNvSpPr>
          <p:nvPr>
            <p:ph type="ftr" sz="quarter" idx="11"/>
          </p:nvPr>
        </p:nvSpPr>
        <p:spPr>
          <a:xfrm>
            <a:off x="3491850" y="4732050"/>
            <a:ext cx="3780525" cy="216030"/>
          </a:xfrm>
          <a:prstGeom prst="rect">
            <a:avLst/>
          </a:prstGeom>
        </p:spPr>
        <p:txBody>
          <a:bodyPr/>
          <a:lstStyle>
            <a:lvl1pPr>
              <a:defRPr sz="600">
                <a:solidFill>
                  <a:schemeClr val="tx1"/>
                </a:solidFill>
              </a:defRPr>
            </a:lvl1pPr>
          </a:lstStyle>
          <a:p>
            <a:endParaRPr lang="en-US"/>
          </a:p>
        </p:txBody>
      </p:sp>
      <p:sp>
        <p:nvSpPr>
          <p:cNvPr id="8" name="Espace réservé du numéro de diapositive 5">
            <a:extLst>
              <a:ext uri="{FF2B5EF4-FFF2-40B4-BE49-F238E27FC236}">
                <a16:creationId xmlns:a16="http://schemas.microsoft.com/office/drawing/2014/main" id="{2F15564E-6EFB-A943-62CA-10F994DC6C0E}"/>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tx1"/>
                </a:solidFill>
              </a:defRPr>
            </a:lvl1pPr>
          </a:lstStyle>
          <a:p>
            <a:fld id="{C5EF2332-01BF-834F-8236-50238282D533}" type="slidenum">
              <a:rPr lang="en-US" smtClean="0"/>
              <a:t>‹N°›</a:t>
            </a:fld>
            <a:endParaRPr lang="en-US"/>
          </a:p>
        </p:txBody>
      </p:sp>
      <p:sp>
        <p:nvSpPr>
          <p:cNvPr id="9" name="Espace réservé du texte 8">
            <a:extLst>
              <a:ext uri="{FF2B5EF4-FFF2-40B4-BE49-F238E27FC236}">
                <a16:creationId xmlns:a16="http://schemas.microsoft.com/office/drawing/2014/main" id="{961D3190-0E58-EC02-990E-F43B56DD4AE2}"/>
              </a:ext>
            </a:extLst>
          </p:cNvPr>
          <p:cNvSpPr>
            <a:spLocks noGrp="1"/>
          </p:cNvSpPr>
          <p:nvPr>
            <p:ph type="body" sz="quarter" idx="13"/>
          </p:nvPr>
        </p:nvSpPr>
        <p:spPr>
          <a:xfrm>
            <a:off x="791766" y="3651648"/>
            <a:ext cx="7560469" cy="540544"/>
          </a:xfrm>
        </p:spPr>
        <p:txBody>
          <a:bodyPr rIns="0" bIns="0"/>
          <a:lstStyle>
            <a:lvl1pPr marL="0" indent="0">
              <a:buNone/>
              <a:defRPr sz="1200" b="1" i="0">
                <a:solidFill>
                  <a:schemeClr val="accent1"/>
                </a:solidFill>
                <a:latin typeface="Suisse Int'l Semi Bold" panose="020B0804000000000000" pitchFamily="34" charset="77"/>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fr-FR"/>
              <a:t>Cliquez pour modifier les styles du texte du masque</a:t>
            </a:r>
          </a:p>
        </p:txBody>
      </p:sp>
      <p:pic>
        <p:nvPicPr>
          <p:cNvPr id="4" name="Image 3">
            <a:extLst>
              <a:ext uri="{FF2B5EF4-FFF2-40B4-BE49-F238E27FC236}">
                <a16:creationId xmlns:a16="http://schemas.microsoft.com/office/drawing/2014/main" id="{28B33610-75FF-F6CF-B682-1B4B00DDAF25}"/>
              </a:ext>
            </a:extLst>
          </p:cNvPr>
          <p:cNvPicPr>
            <a:picLocks noChangeAspect="1"/>
          </p:cNvPicPr>
          <p:nvPr/>
        </p:nvPicPr>
        <p:blipFill>
          <a:blip r:embed="rId3"/>
          <a:stretch>
            <a:fillRect/>
          </a:stretch>
        </p:blipFill>
        <p:spPr>
          <a:xfrm>
            <a:off x="791475" y="4732051"/>
            <a:ext cx="540075" cy="203147"/>
          </a:xfrm>
          <a:prstGeom prst="rect">
            <a:avLst/>
          </a:prstGeom>
        </p:spPr>
      </p:pic>
    </p:spTree>
    <p:extLst>
      <p:ext uri="{BB962C8B-B14F-4D97-AF65-F5344CB8AC3E}">
        <p14:creationId xmlns:p14="http://schemas.microsoft.com/office/powerpoint/2010/main" val="2779761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Vide">
    <p:bg>
      <p:bgPr>
        <a:solidFill>
          <a:schemeClr val="bg1"/>
        </a:solid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166671BC-0410-6218-87D6-4673B9326BE9}"/>
              </a:ext>
            </a:extLst>
          </p:cNvPr>
          <p:cNvPicPr>
            <a:picLocks noChangeAspect="1"/>
          </p:cNvPicPr>
          <p:nvPr/>
        </p:nvPicPr>
        <p:blipFill>
          <a:blip r:embed="rId2"/>
          <a:stretch>
            <a:fillRect/>
          </a:stretch>
        </p:blipFill>
        <p:spPr>
          <a:xfrm>
            <a:off x="791475" y="4732050"/>
            <a:ext cx="540075" cy="203148"/>
          </a:xfrm>
          <a:prstGeom prst="rect">
            <a:avLst/>
          </a:prstGeom>
        </p:spPr>
      </p:pic>
      <p:sp>
        <p:nvSpPr>
          <p:cNvPr id="2" name="Espace réservé de la date 3">
            <a:extLst>
              <a:ext uri="{FF2B5EF4-FFF2-40B4-BE49-F238E27FC236}">
                <a16:creationId xmlns:a16="http://schemas.microsoft.com/office/drawing/2014/main" id="{D905D1D5-3821-C24C-5733-5BA600A0FAE5}"/>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tx1"/>
                </a:solidFill>
              </a:defRPr>
            </a:lvl1pPr>
          </a:lstStyle>
          <a:p>
            <a:fld id="{241EB5C9-1307-BA42-ABA2-0BC069CD8E7F}" type="datetimeFigureOut">
              <a:rPr lang="en-US" smtClean="0"/>
              <a:t>11/14/2025</a:t>
            </a:fld>
            <a:endParaRPr lang="en-US"/>
          </a:p>
        </p:txBody>
      </p:sp>
      <p:sp>
        <p:nvSpPr>
          <p:cNvPr id="3" name="Espace réservé du pied de page 4">
            <a:extLst>
              <a:ext uri="{FF2B5EF4-FFF2-40B4-BE49-F238E27FC236}">
                <a16:creationId xmlns:a16="http://schemas.microsoft.com/office/drawing/2014/main" id="{2F502C7E-4BD4-B7F9-6F28-2214A1BB6D5D}"/>
              </a:ext>
            </a:extLst>
          </p:cNvPr>
          <p:cNvSpPr>
            <a:spLocks noGrp="1"/>
          </p:cNvSpPr>
          <p:nvPr>
            <p:ph type="ftr" sz="quarter" idx="11"/>
          </p:nvPr>
        </p:nvSpPr>
        <p:spPr>
          <a:xfrm>
            <a:off x="3491850" y="4732050"/>
            <a:ext cx="3780525" cy="216030"/>
          </a:xfrm>
          <a:prstGeom prst="rect">
            <a:avLst/>
          </a:prstGeom>
        </p:spPr>
        <p:txBody>
          <a:bodyPr/>
          <a:lstStyle>
            <a:lvl1pPr>
              <a:defRPr sz="600">
                <a:solidFill>
                  <a:schemeClr val="tx1"/>
                </a:solidFill>
              </a:defRPr>
            </a:lvl1pPr>
          </a:lstStyle>
          <a:p>
            <a:endParaRPr lang="en-US"/>
          </a:p>
        </p:txBody>
      </p:sp>
      <p:sp>
        <p:nvSpPr>
          <p:cNvPr id="4" name="Espace réservé du numéro de diapositive 5">
            <a:extLst>
              <a:ext uri="{FF2B5EF4-FFF2-40B4-BE49-F238E27FC236}">
                <a16:creationId xmlns:a16="http://schemas.microsoft.com/office/drawing/2014/main" id="{4CFBA15C-1CBE-39ED-9785-A89D485784E8}"/>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tx1"/>
                </a:solidFill>
              </a:defRPr>
            </a:lvl1pPr>
          </a:lstStyle>
          <a:p>
            <a:fld id="{C5EF2332-01BF-834F-8236-50238282D533}" type="slidenum">
              <a:rPr lang="en-US" smtClean="0"/>
              <a:t>‹N°›</a:t>
            </a:fld>
            <a:endParaRPr lang="en-US"/>
          </a:p>
        </p:txBody>
      </p:sp>
    </p:spTree>
    <p:extLst>
      <p:ext uri="{BB962C8B-B14F-4D97-AF65-F5344CB8AC3E}">
        <p14:creationId xmlns:p14="http://schemas.microsoft.com/office/powerpoint/2010/main" val="2634198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Vide - 2">
    <p:bg>
      <p:bgPr>
        <a:solidFill>
          <a:schemeClr val="bg1"/>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01DC0C6-710A-891F-E3B6-21909B53D6A9}"/>
              </a:ext>
            </a:extLst>
          </p:cNvPr>
          <p:cNvPicPr>
            <a:picLocks noChangeAspect="1"/>
          </p:cNvPicPr>
          <p:nvPr/>
        </p:nvPicPr>
        <p:blipFill>
          <a:blip r:embed="rId2">
            <a:alphaModFix amt="10000"/>
          </a:blip>
          <a:stretch>
            <a:fillRect/>
          </a:stretch>
        </p:blipFill>
        <p:spPr>
          <a:xfrm>
            <a:off x="5427000" y="-128625"/>
            <a:ext cx="4520397" cy="6438938"/>
          </a:xfrm>
          <a:prstGeom prst="rect">
            <a:avLst/>
          </a:prstGeom>
        </p:spPr>
      </p:pic>
      <p:pic>
        <p:nvPicPr>
          <p:cNvPr id="8" name="Image 7">
            <a:extLst>
              <a:ext uri="{FF2B5EF4-FFF2-40B4-BE49-F238E27FC236}">
                <a16:creationId xmlns:a16="http://schemas.microsoft.com/office/drawing/2014/main" id="{166671BC-0410-6218-87D6-4673B9326BE9}"/>
              </a:ext>
            </a:extLst>
          </p:cNvPr>
          <p:cNvPicPr>
            <a:picLocks noChangeAspect="1"/>
          </p:cNvPicPr>
          <p:nvPr/>
        </p:nvPicPr>
        <p:blipFill>
          <a:blip r:embed="rId3"/>
          <a:stretch>
            <a:fillRect/>
          </a:stretch>
        </p:blipFill>
        <p:spPr>
          <a:xfrm>
            <a:off x="791475" y="4732050"/>
            <a:ext cx="540075" cy="203148"/>
          </a:xfrm>
          <a:prstGeom prst="rect">
            <a:avLst/>
          </a:prstGeom>
        </p:spPr>
      </p:pic>
      <p:sp>
        <p:nvSpPr>
          <p:cNvPr id="2" name="Espace réservé de la date 3">
            <a:extLst>
              <a:ext uri="{FF2B5EF4-FFF2-40B4-BE49-F238E27FC236}">
                <a16:creationId xmlns:a16="http://schemas.microsoft.com/office/drawing/2014/main" id="{D905D1D5-3821-C24C-5733-5BA600A0FAE5}"/>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tx1"/>
                </a:solidFill>
              </a:defRPr>
            </a:lvl1pPr>
          </a:lstStyle>
          <a:p>
            <a:fld id="{241EB5C9-1307-BA42-ABA2-0BC069CD8E7F}" type="datetimeFigureOut">
              <a:rPr lang="en-US" smtClean="0"/>
              <a:t>11/14/2025</a:t>
            </a:fld>
            <a:endParaRPr lang="en-US"/>
          </a:p>
        </p:txBody>
      </p:sp>
      <p:sp>
        <p:nvSpPr>
          <p:cNvPr id="3" name="Espace réservé du pied de page 4">
            <a:extLst>
              <a:ext uri="{FF2B5EF4-FFF2-40B4-BE49-F238E27FC236}">
                <a16:creationId xmlns:a16="http://schemas.microsoft.com/office/drawing/2014/main" id="{2F502C7E-4BD4-B7F9-6F28-2214A1BB6D5D}"/>
              </a:ext>
            </a:extLst>
          </p:cNvPr>
          <p:cNvSpPr>
            <a:spLocks noGrp="1"/>
          </p:cNvSpPr>
          <p:nvPr>
            <p:ph type="ftr" sz="quarter" idx="11"/>
          </p:nvPr>
        </p:nvSpPr>
        <p:spPr>
          <a:xfrm>
            <a:off x="3491850" y="4732050"/>
            <a:ext cx="3780525" cy="216030"/>
          </a:xfrm>
          <a:prstGeom prst="rect">
            <a:avLst/>
          </a:prstGeom>
        </p:spPr>
        <p:txBody>
          <a:bodyPr/>
          <a:lstStyle>
            <a:lvl1pPr>
              <a:defRPr sz="600">
                <a:solidFill>
                  <a:schemeClr val="tx1"/>
                </a:solidFill>
              </a:defRPr>
            </a:lvl1pPr>
          </a:lstStyle>
          <a:p>
            <a:endParaRPr lang="en-US"/>
          </a:p>
        </p:txBody>
      </p:sp>
      <p:sp>
        <p:nvSpPr>
          <p:cNvPr id="4" name="Espace réservé du numéro de diapositive 5">
            <a:extLst>
              <a:ext uri="{FF2B5EF4-FFF2-40B4-BE49-F238E27FC236}">
                <a16:creationId xmlns:a16="http://schemas.microsoft.com/office/drawing/2014/main" id="{4CFBA15C-1CBE-39ED-9785-A89D485784E8}"/>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tx1"/>
                </a:solidFill>
              </a:defRPr>
            </a:lvl1pPr>
          </a:lstStyle>
          <a:p>
            <a:fld id="{C5EF2332-01BF-834F-8236-50238282D533}" type="slidenum">
              <a:rPr lang="en-US" smtClean="0"/>
              <a:t>‹N°›</a:t>
            </a:fld>
            <a:endParaRPr lang="en-US"/>
          </a:p>
        </p:txBody>
      </p:sp>
    </p:spTree>
    <p:extLst>
      <p:ext uri="{BB962C8B-B14F-4D97-AF65-F5344CB8AC3E}">
        <p14:creationId xmlns:p14="http://schemas.microsoft.com/office/powerpoint/2010/main" val="2595212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Vide - 3">
    <p:bg>
      <p:bgPr>
        <a:solidFill>
          <a:schemeClr val="bg1"/>
        </a:solid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153B73EF-F497-BEE7-D909-C55172018B49}"/>
              </a:ext>
            </a:extLst>
          </p:cNvPr>
          <p:cNvPicPr>
            <a:picLocks noChangeAspect="1"/>
          </p:cNvPicPr>
          <p:nvPr/>
        </p:nvPicPr>
        <p:blipFill>
          <a:blip r:embed="rId2"/>
          <a:stretch>
            <a:fillRect/>
          </a:stretch>
        </p:blipFill>
        <p:spPr>
          <a:xfrm>
            <a:off x="5427000" y="-128625"/>
            <a:ext cx="4520397" cy="6438938"/>
          </a:xfrm>
          <a:prstGeom prst="rect">
            <a:avLst/>
          </a:prstGeom>
        </p:spPr>
      </p:pic>
      <p:pic>
        <p:nvPicPr>
          <p:cNvPr id="8" name="Image 7">
            <a:extLst>
              <a:ext uri="{FF2B5EF4-FFF2-40B4-BE49-F238E27FC236}">
                <a16:creationId xmlns:a16="http://schemas.microsoft.com/office/drawing/2014/main" id="{166671BC-0410-6218-87D6-4673B9326BE9}"/>
              </a:ext>
            </a:extLst>
          </p:cNvPr>
          <p:cNvPicPr>
            <a:picLocks noChangeAspect="1"/>
          </p:cNvPicPr>
          <p:nvPr/>
        </p:nvPicPr>
        <p:blipFill>
          <a:blip r:embed="rId3"/>
          <a:stretch>
            <a:fillRect/>
          </a:stretch>
        </p:blipFill>
        <p:spPr>
          <a:xfrm>
            <a:off x="791475" y="4732050"/>
            <a:ext cx="540075" cy="203148"/>
          </a:xfrm>
          <a:prstGeom prst="rect">
            <a:avLst/>
          </a:prstGeom>
        </p:spPr>
      </p:pic>
      <p:sp>
        <p:nvSpPr>
          <p:cNvPr id="2" name="Espace réservé de la date 3">
            <a:extLst>
              <a:ext uri="{FF2B5EF4-FFF2-40B4-BE49-F238E27FC236}">
                <a16:creationId xmlns:a16="http://schemas.microsoft.com/office/drawing/2014/main" id="{D905D1D5-3821-C24C-5733-5BA600A0FAE5}"/>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tx1"/>
                </a:solidFill>
              </a:defRPr>
            </a:lvl1pPr>
          </a:lstStyle>
          <a:p>
            <a:fld id="{241EB5C9-1307-BA42-ABA2-0BC069CD8E7F}" type="datetimeFigureOut">
              <a:rPr lang="en-US" smtClean="0"/>
              <a:t>11/14/2025</a:t>
            </a:fld>
            <a:endParaRPr lang="en-US"/>
          </a:p>
        </p:txBody>
      </p:sp>
      <p:sp>
        <p:nvSpPr>
          <p:cNvPr id="3" name="Espace réservé du pied de page 4">
            <a:extLst>
              <a:ext uri="{FF2B5EF4-FFF2-40B4-BE49-F238E27FC236}">
                <a16:creationId xmlns:a16="http://schemas.microsoft.com/office/drawing/2014/main" id="{2F502C7E-4BD4-B7F9-6F28-2214A1BB6D5D}"/>
              </a:ext>
            </a:extLst>
          </p:cNvPr>
          <p:cNvSpPr>
            <a:spLocks noGrp="1"/>
          </p:cNvSpPr>
          <p:nvPr>
            <p:ph type="ftr" sz="quarter" idx="11"/>
          </p:nvPr>
        </p:nvSpPr>
        <p:spPr>
          <a:xfrm>
            <a:off x="3491850" y="4732050"/>
            <a:ext cx="3780525" cy="216030"/>
          </a:xfrm>
          <a:prstGeom prst="rect">
            <a:avLst/>
          </a:prstGeom>
        </p:spPr>
        <p:txBody>
          <a:bodyPr/>
          <a:lstStyle>
            <a:lvl1pPr>
              <a:defRPr sz="600">
                <a:solidFill>
                  <a:schemeClr val="tx1"/>
                </a:solidFill>
              </a:defRPr>
            </a:lvl1pPr>
          </a:lstStyle>
          <a:p>
            <a:endParaRPr lang="en-US"/>
          </a:p>
        </p:txBody>
      </p:sp>
      <p:sp>
        <p:nvSpPr>
          <p:cNvPr id="4" name="Espace réservé du numéro de diapositive 5">
            <a:extLst>
              <a:ext uri="{FF2B5EF4-FFF2-40B4-BE49-F238E27FC236}">
                <a16:creationId xmlns:a16="http://schemas.microsoft.com/office/drawing/2014/main" id="{4CFBA15C-1CBE-39ED-9785-A89D485784E8}"/>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tx1"/>
                </a:solidFill>
              </a:defRPr>
            </a:lvl1pPr>
          </a:lstStyle>
          <a:p>
            <a:fld id="{C5EF2332-01BF-834F-8236-50238282D533}" type="slidenum">
              <a:rPr lang="en-US" smtClean="0"/>
              <a:t>‹N°›</a:t>
            </a:fld>
            <a:endParaRPr lang="en-US"/>
          </a:p>
        </p:txBody>
      </p:sp>
    </p:spTree>
    <p:extLst>
      <p:ext uri="{BB962C8B-B14F-4D97-AF65-F5344CB8AC3E}">
        <p14:creationId xmlns:p14="http://schemas.microsoft.com/office/powerpoint/2010/main" val="3802163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Logo">
    <p:bg>
      <p:bgPr>
        <a:solidFill>
          <a:schemeClr val="bg1"/>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4209A68-1493-6F5F-C64D-9A24037B9C02}"/>
              </a:ext>
            </a:extLst>
          </p:cNvPr>
          <p:cNvPicPr>
            <a:picLocks noChangeAspect="1"/>
          </p:cNvPicPr>
          <p:nvPr/>
        </p:nvPicPr>
        <p:blipFill>
          <a:blip r:embed="rId2"/>
          <a:stretch>
            <a:fillRect/>
          </a:stretch>
        </p:blipFill>
        <p:spPr>
          <a:xfrm>
            <a:off x="3491850" y="2193698"/>
            <a:ext cx="2160300" cy="812590"/>
          </a:xfrm>
          <a:prstGeom prst="rect">
            <a:avLst/>
          </a:prstGeom>
        </p:spPr>
      </p:pic>
    </p:spTree>
    <p:extLst>
      <p:ext uri="{BB962C8B-B14F-4D97-AF65-F5344CB8AC3E}">
        <p14:creationId xmlns:p14="http://schemas.microsoft.com/office/powerpoint/2010/main" val="39584285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u avec légende">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2E93D3-8228-5BDD-650B-A419DE383908}"/>
              </a:ext>
            </a:extLst>
          </p:cNvPr>
          <p:cNvSpPr>
            <a:spLocks noGrp="1"/>
          </p:cNvSpPr>
          <p:nvPr>
            <p:ph type="title"/>
          </p:nvPr>
        </p:nvSpPr>
        <p:spPr>
          <a:xfrm>
            <a:off x="791476" y="411450"/>
            <a:ext cx="2700375" cy="1620225"/>
          </a:xfrm>
          <a:prstGeom prst="rect">
            <a:avLst/>
          </a:prstGeom>
        </p:spPr>
        <p:txBody>
          <a:bodyPr lIns="0" tIns="0" rIns="0" bIns="0" anchor="t">
            <a:noAutofit/>
          </a:bodyPr>
          <a:lstStyle>
            <a:lvl1pPr>
              <a:defRPr sz="2400">
                <a:solidFill>
                  <a:schemeClr val="accent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BBFD5D93-4ABF-39DC-1DB7-95366ECEC5E5}"/>
              </a:ext>
            </a:extLst>
          </p:cNvPr>
          <p:cNvSpPr>
            <a:spLocks noGrp="1"/>
          </p:cNvSpPr>
          <p:nvPr>
            <p:ph idx="1"/>
          </p:nvPr>
        </p:nvSpPr>
        <p:spPr>
          <a:xfrm>
            <a:off x="4031925" y="411451"/>
            <a:ext cx="4320600" cy="3780525"/>
          </a:xfrm>
        </p:spPr>
        <p:txBody>
          <a:bodyPr/>
          <a:lstStyle>
            <a:lvl1pPr>
              <a:defRPr sz="2400">
                <a:solidFill>
                  <a:schemeClr val="bg1"/>
                </a:solidFill>
              </a:defRPr>
            </a:lvl1pPr>
            <a:lvl2pPr>
              <a:defRPr sz="2100">
                <a:solidFill>
                  <a:schemeClr val="bg1"/>
                </a:solidFill>
              </a:defRPr>
            </a:lvl2pPr>
            <a:lvl3pPr>
              <a:defRPr sz="1800">
                <a:solidFill>
                  <a:schemeClr val="bg1"/>
                </a:solidFill>
              </a:defRPr>
            </a:lvl3pPr>
            <a:lvl4pPr>
              <a:defRPr sz="1500">
                <a:solidFill>
                  <a:schemeClr val="bg1"/>
                </a:solidFill>
              </a:defRPr>
            </a:lvl4pPr>
            <a:lvl5pPr>
              <a:defRPr sz="1500">
                <a:solidFill>
                  <a:schemeClr val="bg1"/>
                </a:solidFill>
              </a:defRPr>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D2712E4-A541-389E-5D21-F7DA24386053}"/>
              </a:ext>
            </a:extLst>
          </p:cNvPr>
          <p:cNvSpPr>
            <a:spLocks noGrp="1"/>
          </p:cNvSpPr>
          <p:nvPr>
            <p:ph type="body" sz="half" idx="2"/>
          </p:nvPr>
        </p:nvSpPr>
        <p:spPr>
          <a:xfrm>
            <a:off x="791476" y="3651900"/>
            <a:ext cx="2700375" cy="540075"/>
          </a:xfrm>
        </p:spPr>
        <p:txBody>
          <a:bodyPr rIns="0" bIns="0" anchor="t"/>
          <a:lstStyle>
            <a:lvl1pPr marL="0" indent="0">
              <a:buNone/>
              <a:defRPr sz="1050" b="0" i="0">
                <a:solidFill>
                  <a:schemeClr val="tx1"/>
                </a:solidFill>
                <a:latin typeface="Suisse Int'l" panose="020B0804000000000000"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cxnSp>
        <p:nvCxnSpPr>
          <p:cNvPr id="12" name="Connecteur droit 11">
            <a:extLst>
              <a:ext uri="{FF2B5EF4-FFF2-40B4-BE49-F238E27FC236}">
                <a16:creationId xmlns:a16="http://schemas.microsoft.com/office/drawing/2014/main" id="{840C940D-A45D-5603-DDB7-811E154AE87D}"/>
              </a:ext>
            </a:extLst>
          </p:cNvPr>
          <p:cNvCxnSpPr>
            <a:cxnSpLocks/>
          </p:cNvCxnSpPr>
          <p:nvPr/>
        </p:nvCxnSpPr>
        <p:spPr>
          <a:xfrm>
            <a:off x="791475" y="3543885"/>
            <a:ext cx="2700375" cy="0"/>
          </a:xfrm>
          <a:prstGeom prst="line">
            <a:avLst/>
          </a:prstGeom>
        </p:spPr>
        <p:style>
          <a:lnRef idx="2">
            <a:schemeClr val="accent3"/>
          </a:lnRef>
          <a:fillRef idx="0">
            <a:schemeClr val="accent3"/>
          </a:fillRef>
          <a:effectRef idx="1">
            <a:schemeClr val="accent3"/>
          </a:effectRef>
          <a:fontRef idx="minor">
            <a:schemeClr val="tx1"/>
          </a:fontRef>
        </p:style>
      </p:cxnSp>
      <p:sp>
        <p:nvSpPr>
          <p:cNvPr id="14" name="Espace réservé de la date 3">
            <a:extLst>
              <a:ext uri="{FF2B5EF4-FFF2-40B4-BE49-F238E27FC236}">
                <a16:creationId xmlns:a16="http://schemas.microsoft.com/office/drawing/2014/main" id="{E9271DFC-BB9A-06E0-B60A-920C29701263}"/>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tx1"/>
                </a:solidFill>
              </a:defRPr>
            </a:lvl1pPr>
          </a:lstStyle>
          <a:p>
            <a:fld id="{241EB5C9-1307-BA42-ABA2-0BC069CD8E7F}" type="datetimeFigureOut">
              <a:rPr lang="en-US" smtClean="0"/>
              <a:t>11/14/2025</a:t>
            </a:fld>
            <a:endParaRPr lang="en-US"/>
          </a:p>
        </p:txBody>
      </p:sp>
      <p:sp>
        <p:nvSpPr>
          <p:cNvPr id="15" name="Espace réservé du pied de page 4">
            <a:extLst>
              <a:ext uri="{FF2B5EF4-FFF2-40B4-BE49-F238E27FC236}">
                <a16:creationId xmlns:a16="http://schemas.microsoft.com/office/drawing/2014/main" id="{3AE56FF0-C085-16D3-E1B6-4CFECAB57A4F}"/>
              </a:ext>
            </a:extLst>
          </p:cNvPr>
          <p:cNvSpPr>
            <a:spLocks noGrp="1"/>
          </p:cNvSpPr>
          <p:nvPr>
            <p:ph type="ftr" sz="quarter" idx="11"/>
          </p:nvPr>
        </p:nvSpPr>
        <p:spPr>
          <a:xfrm>
            <a:off x="3491850" y="4732050"/>
            <a:ext cx="3780525" cy="216030"/>
          </a:xfrm>
          <a:prstGeom prst="rect">
            <a:avLst/>
          </a:prstGeom>
        </p:spPr>
        <p:txBody>
          <a:bodyPr/>
          <a:lstStyle>
            <a:lvl1pPr>
              <a:defRPr sz="600">
                <a:solidFill>
                  <a:schemeClr val="tx1"/>
                </a:solidFill>
              </a:defRPr>
            </a:lvl1pPr>
          </a:lstStyle>
          <a:p>
            <a:endParaRPr lang="en-US"/>
          </a:p>
        </p:txBody>
      </p:sp>
      <p:sp>
        <p:nvSpPr>
          <p:cNvPr id="16" name="Espace réservé du numéro de diapositive 5">
            <a:extLst>
              <a:ext uri="{FF2B5EF4-FFF2-40B4-BE49-F238E27FC236}">
                <a16:creationId xmlns:a16="http://schemas.microsoft.com/office/drawing/2014/main" id="{3F1D72CB-73B6-E76F-B3DF-7061E35CCEF8}"/>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tx1"/>
                </a:solidFill>
              </a:defRPr>
            </a:lvl1pPr>
          </a:lstStyle>
          <a:p>
            <a:fld id="{C5EF2332-01BF-834F-8236-50238282D533}" type="slidenum">
              <a:rPr lang="en-US" smtClean="0"/>
              <a:t>‹N°›</a:t>
            </a:fld>
            <a:endParaRPr lang="en-US"/>
          </a:p>
        </p:txBody>
      </p:sp>
      <p:pic>
        <p:nvPicPr>
          <p:cNvPr id="5" name="Image 4">
            <a:extLst>
              <a:ext uri="{FF2B5EF4-FFF2-40B4-BE49-F238E27FC236}">
                <a16:creationId xmlns:a16="http://schemas.microsoft.com/office/drawing/2014/main" id="{499F5002-B64C-2942-EA08-65A91170B83D}"/>
              </a:ext>
            </a:extLst>
          </p:cNvPr>
          <p:cNvPicPr>
            <a:picLocks noChangeAspect="1"/>
          </p:cNvPicPr>
          <p:nvPr/>
        </p:nvPicPr>
        <p:blipFill>
          <a:blip r:embed="rId2"/>
          <a:stretch>
            <a:fillRect/>
          </a:stretch>
        </p:blipFill>
        <p:spPr>
          <a:xfrm>
            <a:off x="791475" y="4732051"/>
            <a:ext cx="540075" cy="203147"/>
          </a:xfrm>
          <a:prstGeom prst="rect">
            <a:avLst/>
          </a:prstGeom>
        </p:spPr>
      </p:pic>
    </p:spTree>
    <p:extLst>
      <p:ext uri="{BB962C8B-B14F-4D97-AF65-F5344CB8AC3E}">
        <p14:creationId xmlns:p14="http://schemas.microsoft.com/office/powerpoint/2010/main" val="6752215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Image avec légende">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2E93D3-8228-5BDD-650B-A419DE383908}"/>
              </a:ext>
            </a:extLst>
          </p:cNvPr>
          <p:cNvSpPr>
            <a:spLocks noGrp="1"/>
          </p:cNvSpPr>
          <p:nvPr>
            <p:ph type="title"/>
          </p:nvPr>
        </p:nvSpPr>
        <p:spPr>
          <a:xfrm>
            <a:off x="791476" y="411450"/>
            <a:ext cx="2700375" cy="1620225"/>
          </a:xfrm>
          <a:prstGeom prst="rect">
            <a:avLst/>
          </a:prstGeom>
        </p:spPr>
        <p:txBody>
          <a:bodyPr lIns="0" tIns="0" rIns="0" bIns="0" anchor="t">
            <a:noAutofit/>
          </a:bodyPr>
          <a:lstStyle>
            <a:lvl1pPr>
              <a:defRPr sz="2400">
                <a:solidFill>
                  <a:schemeClr val="accent1"/>
                </a:solidFill>
              </a:defRPr>
            </a:lvl1pPr>
          </a:lstStyle>
          <a:p>
            <a:r>
              <a:rPr lang="fr-FR"/>
              <a:t>Modifiez le style du titre</a:t>
            </a:r>
          </a:p>
        </p:txBody>
      </p:sp>
      <p:sp>
        <p:nvSpPr>
          <p:cNvPr id="4" name="Espace réservé du texte 3">
            <a:extLst>
              <a:ext uri="{FF2B5EF4-FFF2-40B4-BE49-F238E27FC236}">
                <a16:creationId xmlns:a16="http://schemas.microsoft.com/office/drawing/2014/main" id="{3D2712E4-A541-389E-5D21-F7DA24386053}"/>
              </a:ext>
            </a:extLst>
          </p:cNvPr>
          <p:cNvSpPr>
            <a:spLocks noGrp="1"/>
          </p:cNvSpPr>
          <p:nvPr>
            <p:ph type="body" sz="half" idx="2"/>
          </p:nvPr>
        </p:nvSpPr>
        <p:spPr>
          <a:xfrm>
            <a:off x="791476" y="3651900"/>
            <a:ext cx="2700375" cy="432060"/>
          </a:xfrm>
        </p:spPr>
        <p:txBody>
          <a:bodyPr rIns="0" bIns="0" anchor="b"/>
          <a:lstStyle>
            <a:lvl1pPr marL="0" indent="0">
              <a:buNone/>
              <a:defRPr sz="1050" b="0" i="0">
                <a:solidFill>
                  <a:schemeClr val="tx1"/>
                </a:solidFill>
                <a:latin typeface="Suisse Int'l" panose="020B0804000000000000"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cxnSp>
        <p:nvCxnSpPr>
          <p:cNvPr id="12" name="Connecteur droit 11">
            <a:extLst>
              <a:ext uri="{FF2B5EF4-FFF2-40B4-BE49-F238E27FC236}">
                <a16:creationId xmlns:a16="http://schemas.microsoft.com/office/drawing/2014/main" id="{840C940D-A45D-5603-DDB7-811E154AE87D}"/>
              </a:ext>
            </a:extLst>
          </p:cNvPr>
          <p:cNvCxnSpPr>
            <a:cxnSpLocks/>
          </p:cNvCxnSpPr>
          <p:nvPr/>
        </p:nvCxnSpPr>
        <p:spPr>
          <a:xfrm>
            <a:off x="791475" y="4191975"/>
            <a:ext cx="2700375" cy="0"/>
          </a:xfrm>
          <a:prstGeom prst="line">
            <a:avLst/>
          </a:prstGeom>
        </p:spPr>
        <p:style>
          <a:lnRef idx="2">
            <a:schemeClr val="accent3"/>
          </a:lnRef>
          <a:fillRef idx="0">
            <a:schemeClr val="accent3"/>
          </a:fillRef>
          <a:effectRef idx="1">
            <a:schemeClr val="accent3"/>
          </a:effectRef>
          <a:fontRef idx="minor">
            <a:schemeClr val="tx1"/>
          </a:fontRef>
        </p:style>
      </p:cxnSp>
      <p:sp>
        <p:nvSpPr>
          <p:cNvPr id="14" name="Espace réservé de la date 3">
            <a:extLst>
              <a:ext uri="{FF2B5EF4-FFF2-40B4-BE49-F238E27FC236}">
                <a16:creationId xmlns:a16="http://schemas.microsoft.com/office/drawing/2014/main" id="{E9271DFC-BB9A-06E0-B60A-920C29701263}"/>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tx1"/>
                </a:solidFill>
              </a:defRPr>
            </a:lvl1pPr>
          </a:lstStyle>
          <a:p>
            <a:fld id="{241EB5C9-1307-BA42-ABA2-0BC069CD8E7F}" type="datetimeFigureOut">
              <a:rPr lang="en-US" smtClean="0"/>
              <a:t>11/14/2025</a:t>
            </a:fld>
            <a:endParaRPr lang="en-US"/>
          </a:p>
        </p:txBody>
      </p:sp>
      <p:sp>
        <p:nvSpPr>
          <p:cNvPr id="15" name="Espace réservé du pied de page 4">
            <a:extLst>
              <a:ext uri="{FF2B5EF4-FFF2-40B4-BE49-F238E27FC236}">
                <a16:creationId xmlns:a16="http://schemas.microsoft.com/office/drawing/2014/main" id="{3AE56FF0-C085-16D3-E1B6-4CFECAB57A4F}"/>
              </a:ext>
            </a:extLst>
          </p:cNvPr>
          <p:cNvSpPr>
            <a:spLocks noGrp="1"/>
          </p:cNvSpPr>
          <p:nvPr>
            <p:ph type="ftr" sz="quarter" idx="11"/>
          </p:nvPr>
        </p:nvSpPr>
        <p:spPr>
          <a:xfrm>
            <a:off x="3491850" y="4732050"/>
            <a:ext cx="3780525" cy="216030"/>
          </a:xfrm>
          <a:prstGeom prst="rect">
            <a:avLst/>
          </a:prstGeom>
        </p:spPr>
        <p:txBody>
          <a:bodyPr/>
          <a:lstStyle>
            <a:lvl1pPr>
              <a:defRPr sz="600">
                <a:solidFill>
                  <a:schemeClr val="tx1"/>
                </a:solidFill>
              </a:defRPr>
            </a:lvl1pPr>
          </a:lstStyle>
          <a:p>
            <a:endParaRPr lang="en-US"/>
          </a:p>
        </p:txBody>
      </p:sp>
      <p:sp>
        <p:nvSpPr>
          <p:cNvPr id="16" name="Espace réservé du numéro de diapositive 5">
            <a:extLst>
              <a:ext uri="{FF2B5EF4-FFF2-40B4-BE49-F238E27FC236}">
                <a16:creationId xmlns:a16="http://schemas.microsoft.com/office/drawing/2014/main" id="{3F1D72CB-73B6-E76F-B3DF-7061E35CCEF8}"/>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tx1"/>
                </a:solidFill>
              </a:defRPr>
            </a:lvl1pPr>
          </a:lstStyle>
          <a:p>
            <a:fld id="{C5EF2332-01BF-834F-8236-50238282D533}" type="slidenum">
              <a:rPr lang="en-US" smtClean="0"/>
              <a:t>‹N°›</a:t>
            </a:fld>
            <a:endParaRPr lang="en-US"/>
          </a:p>
        </p:txBody>
      </p:sp>
      <p:sp>
        <p:nvSpPr>
          <p:cNvPr id="6" name="Espace réservé pour une image  5">
            <a:extLst>
              <a:ext uri="{FF2B5EF4-FFF2-40B4-BE49-F238E27FC236}">
                <a16:creationId xmlns:a16="http://schemas.microsoft.com/office/drawing/2014/main" id="{DD234E21-B5E9-FC76-C1CC-126B01995D3A}"/>
              </a:ext>
            </a:extLst>
          </p:cNvPr>
          <p:cNvSpPr>
            <a:spLocks noGrp="1"/>
          </p:cNvSpPr>
          <p:nvPr>
            <p:ph type="pic" sz="quarter" idx="13"/>
          </p:nvPr>
        </p:nvSpPr>
        <p:spPr>
          <a:xfrm>
            <a:off x="4031457" y="0"/>
            <a:ext cx="5112544" cy="4191975"/>
          </a:xfrm>
        </p:spPr>
        <p:txBody>
          <a:bodyPr/>
          <a:lstStyle>
            <a:lvl1pPr marL="0" indent="0">
              <a:buNone/>
              <a:defRPr>
                <a:solidFill>
                  <a:schemeClr val="bg1"/>
                </a:solidFill>
              </a:defRPr>
            </a:lvl1pPr>
          </a:lstStyle>
          <a:p>
            <a:r>
              <a:rPr lang="fr-FR"/>
              <a:t>Cliquez sur l'icône pour ajouter une image</a:t>
            </a:r>
          </a:p>
        </p:txBody>
      </p:sp>
      <p:pic>
        <p:nvPicPr>
          <p:cNvPr id="3" name="Image 2">
            <a:extLst>
              <a:ext uri="{FF2B5EF4-FFF2-40B4-BE49-F238E27FC236}">
                <a16:creationId xmlns:a16="http://schemas.microsoft.com/office/drawing/2014/main" id="{F75C7A52-A577-F4FA-BBEC-A9288D63B060}"/>
              </a:ext>
            </a:extLst>
          </p:cNvPr>
          <p:cNvPicPr>
            <a:picLocks noChangeAspect="1"/>
          </p:cNvPicPr>
          <p:nvPr/>
        </p:nvPicPr>
        <p:blipFill>
          <a:blip r:embed="rId2"/>
          <a:stretch>
            <a:fillRect/>
          </a:stretch>
        </p:blipFill>
        <p:spPr>
          <a:xfrm>
            <a:off x="791475" y="4732051"/>
            <a:ext cx="540075" cy="203147"/>
          </a:xfrm>
          <a:prstGeom prst="rect">
            <a:avLst/>
          </a:prstGeom>
        </p:spPr>
      </p:pic>
    </p:spTree>
    <p:extLst>
      <p:ext uri="{BB962C8B-B14F-4D97-AF65-F5344CB8AC3E}">
        <p14:creationId xmlns:p14="http://schemas.microsoft.com/office/powerpoint/2010/main" val="2763166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e de titre - 2">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2E8852-9C83-CD7D-03E4-65D9788A6EAF}"/>
              </a:ext>
            </a:extLst>
          </p:cNvPr>
          <p:cNvSpPr>
            <a:spLocks noGrp="1"/>
          </p:cNvSpPr>
          <p:nvPr>
            <p:ph type="ctrTitle"/>
          </p:nvPr>
        </p:nvSpPr>
        <p:spPr>
          <a:xfrm>
            <a:off x="791475" y="411450"/>
            <a:ext cx="4860675" cy="2160300"/>
          </a:xfrm>
          <a:prstGeom prst="rect">
            <a:avLst/>
          </a:prstGeom>
          <a:noFill/>
        </p:spPr>
        <p:txBody>
          <a:bodyPr lIns="0" tIns="0" anchor="t">
            <a:noAutofit/>
          </a:bodyPr>
          <a:lstStyle>
            <a:lvl1pPr algn="l">
              <a:defRPr sz="4500">
                <a:solidFill>
                  <a:schemeClr val="accent1"/>
                </a:solidFill>
              </a:defRPr>
            </a:lvl1pPr>
          </a:lstStyle>
          <a:p>
            <a:r>
              <a:rPr lang="fr-FR"/>
              <a:t>Modifiez le style du titre</a:t>
            </a:r>
          </a:p>
        </p:txBody>
      </p:sp>
      <p:sp>
        <p:nvSpPr>
          <p:cNvPr id="3" name="Sous-titre 2">
            <a:extLst>
              <a:ext uri="{FF2B5EF4-FFF2-40B4-BE49-F238E27FC236}">
                <a16:creationId xmlns:a16="http://schemas.microsoft.com/office/drawing/2014/main" id="{725B67CA-46EF-8DD7-2523-7F68E64BF787}"/>
              </a:ext>
            </a:extLst>
          </p:cNvPr>
          <p:cNvSpPr>
            <a:spLocks noGrp="1"/>
          </p:cNvSpPr>
          <p:nvPr>
            <p:ph type="subTitle" idx="1"/>
          </p:nvPr>
        </p:nvSpPr>
        <p:spPr>
          <a:xfrm>
            <a:off x="800100" y="3111825"/>
            <a:ext cx="4860675" cy="1080150"/>
          </a:xfrm>
        </p:spPr>
        <p:txBody>
          <a:bodyPr lIns="0" tIns="0">
            <a:noAutofit/>
          </a:bodyPr>
          <a:lstStyle>
            <a:lvl1pPr marL="0" indent="0" algn="l">
              <a:buNone/>
              <a:defRPr sz="1800" b="1" i="0">
                <a:solidFill>
                  <a:schemeClr val="accent2"/>
                </a:solidFill>
                <a:latin typeface="Suisse Int'l Semi Bold" panose="020B0804000000000000" pitchFamily="34"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pic>
        <p:nvPicPr>
          <p:cNvPr id="7" name="Image 6">
            <a:extLst>
              <a:ext uri="{FF2B5EF4-FFF2-40B4-BE49-F238E27FC236}">
                <a16:creationId xmlns:a16="http://schemas.microsoft.com/office/drawing/2014/main" id="{6FD389F9-D31F-C27D-6ACC-020E53252C3F}"/>
              </a:ext>
            </a:extLst>
          </p:cNvPr>
          <p:cNvPicPr>
            <a:picLocks noChangeAspect="1"/>
          </p:cNvPicPr>
          <p:nvPr/>
        </p:nvPicPr>
        <p:blipFill>
          <a:blip r:embed="rId2"/>
          <a:stretch>
            <a:fillRect/>
          </a:stretch>
        </p:blipFill>
        <p:spPr>
          <a:xfrm>
            <a:off x="791475" y="4732051"/>
            <a:ext cx="540075" cy="203147"/>
          </a:xfrm>
          <a:prstGeom prst="rect">
            <a:avLst/>
          </a:prstGeom>
        </p:spPr>
      </p:pic>
      <p:pic>
        <p:nvPicPr>
          <p:cNvPr id="8" name="Image 7">
            <a:extLst>
              <a:ext uri="{FF2B5EF4-FFF2-40B4-BE49-F238E27FC236}">
                <a16:creationId xmlns:a16="http://schemas.microsoft.com/office/drawing/2014/main" id="{1C059134-8E80-6345-214D-D2EADF4EDF01}"/>
              </a:ext>
            </a:extLst>
          </p:cNvPr>
          <p:cNvPicPr>
            <a:picLocks noChangeAspect="1"/>
          </p:cNvPicPr>
          <p:nvPr/>
        </p:nvPicPr>
        <p:blipFill>
          <a:blip r:embed="rId3">
            <a:alphaModFix/>
          </a:blip>
          <a:stretch>
            <a:fillRect/>
          </a:stretch>
        </p:blipFill>
        <p:spPr>
          <a:xfrm>
            <a:off x="5427001" y="-128625"/>
            <a:ext cx="4519799" cy="6438086"/>
          </a:xfrm>
          <a:prstGeom prst="rect">
            <a:avLst/>
          </a:prstGeom>
        </p:spPr>
      </p:pic>
    </p:spTree>
    <p:extLst>
      <p:ext uri="{BB962C8B-B14F-4D97-AF65-F5344CB8AC3E}">
        <p14:creationId xmlns:p14="http://schemas.microsoft.com/office/powerpoint/2010/main" val="26437990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mage">
    <p:bg>
      <p:bgPr>
        <a:solidFill>
          <a:schemeClr val="bg1"/>
        </a:solidFill>
        <a:effectLst/>
      </p:bgPr>
    </p:bg>
    <p:spTree>
      <p:nvGrpSpPr>
        <p:cNvPr id="1" name=""/>
        <p:cNvGrpSpPr/>
        <p:nvPr/>
      </p:nvGrpSpPr>
      <p:grpSpPr>
        <a:xfrm>
          <a:off x="0" y="0"/>
          <a:ext cx="0" cy="0"/>
          <a:chOff x="0" y="0"/>
          <a:chExt cx="0" cy="0"/>
        </a:xfrm>
      </p:grpSpPr>
      <p:sp>
        <p:nvSpPr>
          <p:cNvPr id="14" name="Espace réservé de la date 3">
            <a:extLst>
              <a:ext uri="{FF2B5EF4-FFF2-40B4-BE49-F238E27FC236}">
                <a16:creationId xmlns:a16="http://schemas.microsoft.com/office/drawing/2014/main" id="{E9271DFC-BB9A-06E0-B60A-920C29701263}"/>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tx1"/>
                </a:solidFill>
              </a:defRPr>
            </a:lvl1pPr>
          </a:lstStyle>
          <a:p>
            <a:fld id="{241EB5C9-1307-BA42-ABA2-0BC069CD8E7F}" type="datetimeFigureOut">
              <a:rPr lang="en-US" smtClean="0"/>
              <a:t>11/14/2025</a:t>
            </a:fld>
            <a:endParaRPr lang="en-US"/>
          </a:p>
        </p:txBody>
      </p:sp>
      <p:sp>
        <p:nvSpPr>
          <p:cNvPr id="15" name="Espace réservé du pied de page 4">
            <a:extLst>
              <a:ext uri="{FF2B5EF4-FFF2-40B4-BE49-F238E27FC236}">
                <a16:creationId xmlns:a16="http://schemas.microsoft.com/office/drawing/2014/main" id="{3AE56FF0-C085-16D3-E1B6-4CFECAB57A4F}"/>
              </a:ext>
            </a:extLst>
          </p:cNvPr>
          <p:cNvSpPr>
            <a:spLocks noGrp="1"/>
          </p:cNvSpPr>
          <p:nvPr>
            <p:ph type="ftr" sz="quarter" idx="11"/>
          </p:nvPr>
        </p:nvSpPr>
        <p:spPr>
          <a:xfrm>
            <a:off x="3491850" y="4732050"/>
            <a:ext cx="3780525" cy="216030"/>
          </a:xfrm>
          <a:prstGeom prst="rect">
            <a:avLst/>
          </a:prstGeom>
        </p:spPr>
        <p:txBody>
          <a:bodyPr/>
          <a:lstStyle>
            <a:lvl1pPr>
              <a:defRPr sz="600">
                <a:solidFill>
                  <a:schemeClr val="tx1"/>
                </a:solidFill>
              </a:defRPr>
            </a:lvl1pPr>
          </a:lstStyle>
          <a:p>
            <a:endParaRPr lang="en-US"/>
          </a:p>
        </p:txBody>
      </p:sp>
      <p:sp>
        <p:nvSpPr>
          <p:cNvPr id="16" name="Espace réservé du numéro de diapositive 5">
            <a:extLst>
              <a:ext uri="{FF2B5EF4-FFF2-40B4-BE49-F238E27FC236}">
                <a16:creationId xmlns:a16="http://schemas.microsoft.com/office/drawing/2014/main" id="{3F1D72CB-73B6-E76F-B3DF-7061E35CCEF8}"/>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tx1"/>
                </a:solidFill>
              </a:defRPr>
            </a:lvl1pPr>
          </a:lstStyle>
          <a:p>
            <a:fld id="{C5EF2332-01BF-834F-8236-50238282D533}" type="slidenum">
              <a:rPr lang="en-US" smtClean="0"/>
              <a:t>‹N°›</a:t>
            </a:fld>
            <a:endParaRPr lang="en-US"/>
          </a:p>
        </p:txBody>
      </p:sp>
      <p:sp>
        <p:nvSpPr>
          <p:cNvPr id="6" name="Espace réservé pour une image  5">
            <a:extLst>
              <a:ext uri="{FF2B5EF4-FFF2-40B4-BE49-F238E27FC236}">
                <a16:creationId xmlns:a16="http://schemas.microsoft.com/office/drawing/2014/main" id="{DD234E21-B5E9-FC76-C1CC-126B01995D3A}"/>
              </a:ext>
            </a:extLst>
          </p:cNvPr>
          <p:cNvSpPr>
            <a:spLocks noGrp="1"/>
          </p:cNvSpPr>
          <p:nvPr>
            <p:ph type="pic" sz="quarter" idx="13"/>
          </p:nvPr>
        </p:nvSpPr>
        <p:spPr>
          <a:xfrm>
            <a:off x="1" y="0"/>
            <a:ext cx="9144000" cy="4516020"/>
          </a:xfrm>
        </p:spPr>
        <p:txBody>
          <a:bodyPr anchor="ctr"/>
          <a:lstStyle>
            <a:lvl1pPr marL="0" indent="0" algn="ctr">
              <a:buNone/>
              <a:defRPr>
                <a:solidFill>
                  <a:schemeClr val="tx1"/>
                </a:solidFill>
              </a:defRPr>
            </a:lvl1pPr>
          </a:lstStyle>
          <a:p>
            <a:r>
              <a:rPr lang="fr-FR"/>
              <a:t>Cliquez sur l'icône pour ajouter une image</a:t>
            </a:r>
          </a:p>
        </p:txBody>
      </p:sp>
      <p:pic>
        <p:nvPicPr>
          <p:cNvPr id="3" name="Image 2">
            <a:extLst>
              <a:ext uri="{FF2B5EF4-FFF2-40B4-BE49-F238E27FC236}">
                <a16:creationId xmlns:a16="http://schemas.microsoft.com/office/drawing/2014/main" id="{F75C7A52-A577-F4FA-BBEC-A9288D63B060}"/>
              </a:ext>
            </a:extLst>
          </p:cNvPr>
          <p:cNvPicPr>
            <a:picLocks noChangeAspect="1"/>
          </p:cNvPicPr>
          <p:nvPr/>
        </p:nvPicPr>
        <p:blipFill>
          <a:blip r:embed="rId2"/>
          <a:stretch>
            <a:fillRect/>
          </a:stretch>
        </p:blipFill>
        <p:spPr>
          <a:xfrm>
            <a:off x="791475" y="4732051"/>
            <a:ext cx="540075" cy="203147"/>
          </a:xfrm>
          <a:prstGeom prst="rect">
            <a:avLst/>
          </a:prstGeom>
        </p:spPr>
      </p:pic>
    </p:spTree>
    <p:extLst>
      <p:ext uri="{BB962C8B-B14F-4D97-AF65-F5344CB8AC3E}">
        <p14:creationId xmlns:p14="http://schemas.microsoft.com/office/powerpoint/2010/main" val="12523468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 - 2">
    <p:bg>
      <p:bgPr>
        <a:solidFill>
          <a:schemeClr val="bg1"/>
        </a:solidFill>
        <a:effectLst/>
      </p:bgPr>
    </p:bg>
    <p:spTree>
      <p:nvGrpSpPr>
        <p:cNvPr id="1" name=""/>
        <p:cNvGrpSpPr/>
        <p:nvPr/>
      </p:nvGrpSpPr>
      <p:grpSpPr>
        <a:xfrm>
          <a:off x="0" y="0"/>
          <a:ext cx="0" cy="0"/>
          <a:chOff x="0" y="0"/>
          <a:chExt cx="0" cy="0"/>
        </a:xfrm>
      </p:grpSpPr>
      <p:sp>
        <p:nvSpPr>
          <p:cNvPr id="14" name="Espace réservé de la date 3">
            <a:extLst>
              <a:ext uri="{FF2B5EF4-FFF2-40B4-BE49-F238E27FC236}">
                <a16:creationId xmlns:a16="http://schemas.microsoft.com/office/drawing/2014/main" id="{E9271DFC-BB9A-06E0-B60A-920C29701263}"/>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tx1"/>
                </a:solidFill>
              </a:defRPr>
            </a:lvl1pPr>
          </a:lstStyle>
          <a:p>
            <a:fld id="{241EB5C9-1307-BA42-ABA2-0BC069CD8E7F}" type="datetimeFigureOut">
              <a:rPr lang="en-US" smtClean="0"/>
              <a:t>11/14/2025</a:t>
            </a:fld>
            <a:endParaRPr lang="en-US"/>
          </a:p>
        </p:txBody>
      </p:sp>
      <p:sp>
        <p:nvSpPr>
          <p:cNvPr id="15" name="Espace réservé du pied de page 4">
            <a:extLst>
              <a:ext uri="{FF2B5EF4-FFF2-40B4-BE49-F238E27FC236}">
                <a16:creationId xmlns:a16="http://schemas.microsoft.com/office/drawing/2014/main" id="{3AE56FF0-C085-16D3-E1B6-4CFECAB57A4F}"/>
              </a:ext>
            </a:extLst>
          </p:cNvPr>
          <p:cNvSpPr>
            <a:spLocks noGrp="1"/>
          </p:cNvSpPr>
          <p:nvPr>
            <p:ph type="ftr" sz="quarter" idx="11"/>
          </p:nvPr>
        </p:nvSpPr>
        <p:spPr>
          <a:xfrm>
            <a:off x="3491850" y="4732050"/>
            <a:ext cx="3780525" cy="216030"/>
          </a:xfrm>
          <a:prstGeom prst="rect">
            <a:avLst/>
          </a:prstGeom>
        </p:spPr>
        <p:txBody>
          <a:bodyPr/>
          <a:lstStyle>
            <a:lvl1pPr>
              <a:defRPr sz="600">
                <a:solidFill>
                  <a:schemeClr val="tx1"/>
                </a:solidFill>
              </a:defRPr>
            </a:lvl1pPr>
          </a:lstStyle>
          <a:p>
            <a:endParaRPr lang="en-US"/>
          </a:p>
        </p:txBody>
      </p:sp>
      <p:sp>
        <p:nvSpPr>
          <p:cNvPr id="16" name="Espace réservé du numéro de diapositive 5">
            <a:extLst>
              <a:ext uri="{FF2B5EF4-FFF2-40B4-BE49-F238E27FC236}">
                <a16:creationId xmlns:a16="http://schemas.microsoft.com/office/drawing/2014/main" id="{3F1D72CB-73B6-E76F-B3DF-7061E35CCEF8}"/>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tx1"/>
                </a:solidFill>
              </a:defRPr>
            </a:lvl1pPr>
          </a:lstStyle>
          <a:p>
            <a:fld id="{C5EF2332-01BF-834F-8236-50238282D533}" type="slidenum">
              <a:rPr lang="en-US" smtClean="0"/>
              <a:t>‹N°›</a:t>
            </a:fld>
            <a:endParaRPr lang="en-US"/>
          </a:p>
        </p:txBody>
      </p:sp>
      <p:sp>
        <p:nvSpPr>
          <p:cNvPr id="6" name="Espace réservé pour une image  5">
            <a:extLst>
              <a:ext uri="{FF2B5EF4-FFF2-40B4-BE49-F238E27FC236}">
                <a16:creationId xmlns:a16="http://schemas.microsoft.com/office/drawing/2014/main" id="{DD234E21-B5E9-FC76-C1CC-126B01995D3A}"/>
              </a:ext>
            </a:extLst>
          </p:cNvPr>
          <p:cNvSpPr>
            <a:spLocks noGrp="1"/>
          </p:cNvSpPr>
          <p:nvPr>
            <p:ph type="pic" sz="quarter" idx="13"/>
          </p:nvPr>
        </p:nvSpPr>
        <p:spPr>
          <a:xfrm>
            <a:off x="1" y="0"/>
            <a:ext cx="3491849" cy="4516020"/>
          </a:xfrm>
        </p:spPr>
        <p:txBody>
          <a:bodyPr anchor="ctr"/>
          <a:lstStyle>
            <a:lvl1pPr marL="0" indent="0" algn="ctr">
              <a:buNone/>
              <a:defRPr>
                <a:solidFill>
                  <a:schemeClr val="tx1"/>
                </a:solidFill>
              </a:defRPr>
            </a:lvl1pPr>
          </a:lstStyle>
          <a:p>
            <a:r>
              <a:rPr lang="fr-FR"/>
              <a:t>Cliquez sur l'icône pour ajouter une image</a:t>
            </a:r>
          </a:p>
        </p:txBody>
      </p:sp>
      <p:pic>
        <p:nvPicPr>
          <p:cNvPr id="3" name="Image 2">
            <a:extLst>
              <a:ext uri="{FF2B5EF4-FFF2-40B4-BE49-F238E27FC236}">
                <a16:creationId xmlns:a16="http://schemas.microsoft.com/office/drawing/2014/main" id="{F75C7A52-A577-F4FA-BBEC-A9288D63B060}"/>
              </a:ext>
            </a:extLst>
          </p:cNvPr>
          <p:cNvPicPr>
            <a:picLocks noChangeAspect="1"/>
          </p:cNvPicPr>
          <p:nvPr/>
        </p:nvPicPr>
        <p:blipFill>
          <a:blip r:embed="rId2"/>
          <a:stretch>
            <a:fillRect/>
          </a:stretch>
        </p:blipFill>
        <p:spPr>
          <a:xfrm>
            <a:off x="791475" y="4732051"/>
            <a:ext cx="540075" cy="203147"/>
          </a:xfrm>
          <a:prstGeom prst="rect">
            <a:avLst/>
          </a:prstGeom>
        </p:spPr>
      </p:pic>
      <p:sp>
        <p:nvSpPr>
          <p:cNvPr id="4" name="Espace réservé pour une image  3">
            <a:extLst>
              <a:ext uri="{FF2B5EF4-FFF2-40B4-BE49-F238E27FC236}">
                <a16:creationId xmlns:a16="http://schemas.microsoft.com/office/drawing/2014/main" id="{3D4C65F8-C52B-7FAE-4999-D1ECF9786D9B}"/>
              </a:ext>
            </a:extLst>
          </p:cNvPr>
          <p:cNvSpPr>
            <a:spLocks noGrp="1"/>
          </p:cNvSpPr>
          <p:nvPr>
            <p:ph type="pic" sz="quarter" idx="14"/>
          </p:nvPr>
        </p:nvSpPr>
        <p:spPr>
          <a:xfrm>
            <a:off x="3492103" y="0"/>
            <a:ext cx="5651897" cy="4516041"/>
          </a:xfrm>
        </p:spPr>
        <p:txBody>
          <a:bodyPr anchor="ctr"/>
          <a:lstStyle>
            <a:lvl1pPr marL="0" indent="0" algn="ctr">
              <a:buNone/>
              <a:defRPr/>
            </a:lvl1pPr>
          </a:lstStyle>
          <a:p>
            <a:r>
              <a:rPr lang="fr-FR"/>
              <a:t>Cliquez sur l'icône pour ajouter une image</a:t>
            </a:r>
          </a:p>
        </p:txBody>
      </p:sp>
    </p:spTree>
    <p:extLst>
      <p:ext uri="{BB962C8B-B14F-4D97-AF65-F5344CB8AC3E}">
        <p14:creationId xmlns:p14="http://schemas.microsoft.com/office/powerpoint/2010/main" val="27078289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Remerciement">
    <p:bg>
      <p:bgPr>
        <a:solidFill>
          <a:schemeClr val="bg1"/>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3661F07A-AE1C-DE3A-2507-73E14A000624}"/>
              </a:ext>
            </a:extLst>
          </p:cNvPr>
          <p:cNvPicPr>
            <a:picLocks noChangeAspect="1"/>
          </p:cNvPicPr>
          <p:nvPr/>
        </p:nvPicPr>
        <p:blipFill>
          <a:blip r:embed="rId2"/>
          <a:stretch>
            <a:fillRect/>
          </a:stretch>
        </p:blipFill>
        <p:spPr>
          <a:xfrm>
            <a:off x="5427000" y="-128625"/>
            <a:ext cx="4520397" cy="6438938"/>
          </a:xfrm>
          <a:prstGeom prst="rect">
            <a:avLst/>
          </a:prstGeom>
        </p:spPr>
      </p:pic>
      <p:sp>
        <p:nvSpPr>
          <p:cNvPr id="2" name="Titre 1">
            <a:extLst>
              <a:ext uri="{FF2B5EF4-FFF2-40B4-BE49-F238E27FC236}">
                <a16:creationId xmlns:a16="http://schemas.microsoft.com/office/drawing/2014/main" id="{1E27E259-CA1B-A983-F4AF-BD4BE030EF89}"/>
              </a:ext>
            </a:extLst>
          </p:cNvPr>
          <p:cNvSpPr>
            <a:spLocks noGrp="1"/>
          </p:cNvSpPr>
          <p:nvPr>
            <p:ph type="title" hasCustomPrompt="1"/>
          </p:nvPr>
        </p:nvSpPr>
        <p:spPr>
          <a:xfrm>
            <a:off x="1871625" y="1491600"/>
            <a:ext cx="4320600" cy="1620225"/>
          </a:xfrm>
          <a:prstGeom prst="rect">
            <a:avLst/>
          </a:prstGeom>
        </p:spPr>
        <p:txBody>
          <a:bodyPr lIns="0" tIns="0" rIns="0" bIns="0" anchor="t">
            <a:noAutofit/>
          </a:bodyPr>
          <a:lstStyle>
            <a:lvl1pPr>
              <a:defRPr>
                <a:solidFill>
                  <a:schemeClr val="accent1"/>
                </a:solidFill>
              </a:defRPr>
            </a:lvl1pPr>
          </a:lstStyle>
          <a:p>
            <a:r>
              <a:rPr lang="fr-FR"/>
              <a:t>Modifiez le style du titre</a:t>
            </a:r>
            <a:br>
              <a:rPr lang="fr-FR"/>
            </a:br>
            <a:endParaRPr lang="fr-FR"/>
          </a:p>
        </p:txBody>
      </p:sp>
      <p:sp>
        <p:nvSpPr>
          <p:cNvPr id="6" name="Espace réservé de la date 3">
            <a:extLst>
              <a:ext uri="{FF2B5EF4-FFF2-40B4-BE49-F238E27FC236}">
                <a16:creationId xmlns:a16="http://schemas.microsoft.com/office/drawing/2014/main" id="{00AD7869-6D36-9861-50CA-4374ACF56B6D}"/>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tx1"/>
                </a:solidFill>
              </a:defRPr>
            </a:lvl1pPr>
          </a:lstStyle>
          <a:p>
            <a:fld id="{241EB5C9-1307-BA42-ABA2-0BC069CD8E7F}" type="datetimeFigureOut">
              <a:rPr lang="en-US" smtClean="0"/>
              <a:t>11/14/2025</a:t>
            </a:fld>
            <a:endParaRPr lang="en-US"/>
          </a:p>
        </p:txBody>
      </p:sp>
      <p:sp>
        <p:nvSpPr>
          <p:cNvPr id="7" name="Espace réservé du pied de page 4">
            <a:extLst>
              <a:ext uri="{FF2B5EF4-FFF2-40B4-BE49-F238E27FC236}">
                <a16:creationId xmlns:a16="http://schemas.microsoft.com/office/drawing/2014/main" id="{1CEBB0A5-4633-AEF7-18CE-CE58AD1D8E7B}"/>
              </a:ext>
            </a:extLst>
          </p:cNvPr>
          <p:cNvSpPr>
            <a:spLocks noGrp="1"/>
          </p:cNvSpPr>
          <p:nvPr>
            <p:ph type="ftr" sz="quarter" idx="11"/>
          </p:nvPr>
        </p:nvSpPr>
        <p:spPr>
          <a:xfrm>
            <a:off x="3491850" y="4732050"/>
            <a:ext cx="2160300" cy="216030"/>
          </a:xfrm>
          <a:prstGeom prst="rect">
            <a:avLst/>
          </a:prstGeom>
        </p:spPr>
        <p:txBody>
          <a:bodyPr/>
          <a:lstStyle>
            <a:lvl1pPr>
              <a:defRPr sz="600">
                <a:solidFill>
                  <a:schemeClr val="tx1"/>
                </a:solidFill>
              </a:defRPr>
            </a:lvl1pPr>
          </a:lstStyle>
          <a:p>
            <a:endParaRPr lang="en-US"/>
          </a:p>
        </p:txBody>
      </p:sp>
      <p:sp>
        <p:nvSpPr>
          <p:cNvPr id="8" name="Espace réservé du numéro de diapositive 5">
            <a:extLst>
              <a:ext uri="{FF2B5EF4-FFF2-40B4-BE49-F238E27FC236}">
                <a16:creationId xmlns:a16="http://schemas.microsoft.com/office/drawing/2014/main" id="{2F15564E-6EFB-A943-62CA-10F994DC6C0E}"/>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tx1"/>
                </a:solidFill>
              </a:defRPr>
            </a:lvl1pPr>
          </a:lstStyle>
          <a:p>
            <a:fld id="{C5EF2332-01BF-834F-8236-50238282D533}" type="slidenum">
              <a:rPr lang="en-US" smtClean="0"/>
              <a:t>‹N°›</a:t>
            </a:fld>
            <a:endParaRPr lang="en-US"/>
          </a:p>
        </p:txBody>
      </p:sp>
      <p:pic>
        <p:nvPicPr>
          <p:cNvPr id="3" name="Image 2">
            <a:extLst>
              <a:ext uri="{FF2B5EF4-FFF2-40B4-BE49-F238E27FC236}">
                <a16:creationId xmlns:a16="http://schemas.microsoft.com/office/drawing/2014/main" id="{C574093E-2A4F-C42C-EAEA-F072156ED8EB}"/>
              </a:ext>
            </a:extLst>
          </p:cNvPr>
          <p:cNvPicPr>
            <a:picLocks noChangeAspect="1"/>
          </p:cNvPicPr>
          <p:nvPr/>
        </p:nvPicPr>
        <p:blipFill>
          <a:blip r:embed="rId3"/>
          <a:stretch>
            <a:fillRect/>
          </a:stretch>
        </p:blipFill>
        <p:spPr>
          <a:xfrm>
            <a:off x="791475" y="4732051"/>
            <a:ext cx="540075" cy="203147"/>
          </a:xfrm>
          <a:prstGeom prst="rect">
            <a:avLst/>
          </a:prstGeom>
        </p:spPr>
      </p:pic>
      <p:sp>
        <p:nvSpPr>
          <p:cNvPr id="9" name="Espace réservé du texte 8">
            <a:extLst>
              <a:ext uri="{FF2B5EF4-FFF2-40B4-BE49-F238E27FC236}">
                <a16:creationId xmlns:a16="http://schemas.microsoft.com/office/drawing/2014/main" id="{961D3190-0E58-EC02-990E-F43B56DD4AE2}"/>
              </a:ext>
            </a:extLst>
          </p:cNvPr>
          <p:cNvSpPr>
            <a:spLocks noGrp="1"/>
          </p:cNvSpPr>
          <p:nvPr>
            <p:ph type="body" sz="quarter" idx="13"/>
          </p:nvPr>
        </p:nvSpPr>
        <p:spPr>
          <a:xfrm>
            <a:off x="1871626" y="3651648"/>
            <a:ext cx="4320599" cy="540544"/>
          </a:xfrm>
        </p:spPr>
        <p:txBody>
          <a:bodyPr rIns="0" bIns="0"/>
          <a:lstStyle>
            <a:lvl1pPr marL="0" indent="0">
              <a:buNone/>
              <a:defRPr sz="1350" b="1" i="0">
                <a:solidFill>
                  <a:schemeClr val="accent2"/>
                </a:solidFill>
                <a:latin typeface="Suisse Int'l Semi Bold" panose="020B0804000000000000" pitchFamily="34" charset="77"/>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fr-FR"/>
              <a:t>Cliquez pour modifier les styles du texte du masque</a:t>
            </a:r>
          </a:p>
        </p:txBody>
      </p:sp>
      <p:pic>
        <p:nvPicPr>
          <p:cNvPr id="12" name="Image 11">
            <a:extLst>
              <a:ext uri="{FF2B5EF4-FFF2-40B4-BE49-F238E27FC236}">
                <a16:creationId xmlns:a16="http://schemas.microsoft.com/office/drawing/2014/main" id="{BB108CC3-A36D-A95B-ECC7-176C28BC3D07}"/>
              </a:ext>
            </a:extLst>
          </p:cNvPr>
          <p:cNvPicPr>
            <a:picLocks noChangeAspect="1"/>
          </p:cNvPicPr>
          <p:nvPr/>
        </p:nvPicPr>
        <p:blipFill>
          <a:blip r:embed="rId4"/>
          <a:stretch>
            <a:fillRect/>
          </a:stretch>
        </p:blipFill>
        <p:spPr>
          <a:xfrm>
            <a:off x="791475" y="4732051"/>
            <a:ext cx="540075" cy="203147"/>
          </a:xfrm>
          <a:prstGeom prst="rect">
            <a:avLst/>
          </a:prstGeom>
        </p:spPr>
      </p:pic>
    </p:spTree>
    <p:extLst>
      <p:ext uri="{BB962C8B-B14F-4D97-AF65-F5344CB8AC3E}">
        <p14:creationId xmlns:p14="http://schemas.microsoft.com/office/powerpoint/2010/main" val="4164472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1EB5C9-1307-BA42-ABA2-0BC069CD8E7F}"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‹N°›</a:t>
            </a:fld>
            <a:endParaRPr lang="en-US"/>
          </a:p>
        </p:txBody>
      </p:sp>
    </p:spTree>
    <p:extLst>
      <p:ext uri="{BB962C8B-B14F-4D97-AF65-F5344CB8AC3E}">
        <p14:creationId xmlns:p14="http://schemas.microsoft.com/office/powerpoint/2010/main" val="25225035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apositive de titre">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2E8852-9C83-CD7D-03E4-65D9788A6EAF}"/>
              </a:ext>
            </a:extLst>
          </p:cNvPr>
          <p:cNvSpPr>
            <a:spLocks noGrp="1"/>
          </p:cNvSpPr>
          <p:nvPr>
            <p:ph type="ctrTitle"/>
          </p:nvPr>
        </p:nvSpPr>
        <p:spPr>
          <a:xfrm>
            <a:off x="791475" y="411450"/>
            <a:ext cx="4320600" cy="2160300"/>
          </a:xfrm>
          <a:prstGeom prst="rect">
            <a:avLst/>
          </a:prstGeom>
          <a:noFill/>
        </p:spPr>
        <p:txBody>
          <a:bodyPr lIns="0" tIns="0" rIns="0" bIns="0" anchor="t">
            <a:noAutofit/>
          </a:bodyPr>
          <a:lstStyle>
            <a:lvl1pPr algn="l">
              <a:defRPr sz="4500">
                <a:solidFill>
                  <a:schemeClr val="bg1"/>
                </a:solidFill>
              </a:defRPr>
            </a:lvl1pPr>
          </a:lstStyle>
          <a:p>
            <a:r>
              <a:rPr lang="fr-FR"/>
              <a:t>Modifiez le style du titre</a:t>
            </a:r>
          </a:p>
        </p:txBody>
      </p:sp>
      <p:sp>
        <p:nvSpPr>
          <p:cNvPr id="3" name="Sous-titre 2">
            <a:extLst>
              <a:ext uri="{FF2B5EF4-FFF2-40B4-BE49-F238E27FC236}">
                <a16:creationId xmlns:a16="http://schemas.microsoft.com/office/drawing/2014/main" id="{725B67CA-46EF-8DD7-2523-7F68E64BF787}"/>
              </a:ext>
            </a:extLst>
          </p:cNvPr>
          <p:cNvSpPr>
            <a:spLocks noGrp="1"/>
          </p:cNvSpPr>
          <p:nvPr>
            <p:ph type="subTitle" idx="1"/>
          </p:nvPr>
        </p:nvSpPr>
        <p:spPr>
          <a:xfrm>
            <a:off x="800100" y="3111825"/>
            <a:ext cx="4311975" cy="1080150"/>
          </a:xfrm>
        </p:spPr>
        <p:txBody>
          <a:bodyPr lIns="0" tIns="0" rIns="0" bIns="0">
            <a:noAutofit/>
          </a:bodyPr>
          <a:lstStyle>
            <a:lvl1pPr marL="0" indent="0" algn="l">
              <a:buNone/>
              <a:defRPr sz="1800" b="1" i="0">
                <a:solidFill>
                  <a:schemeClr val="bg1"/>
                </a:solidFill>
                <a:latin typeface="Suisse Int'l Semi Bold" panose="020B0804000000000000" pitchFamily="34"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pic>
        <p:nvPicPr>
          <p:cNvPr id="7" name="Image 6">
            <a:extLst>
              <a:ext uri="{FF2B5EF4-FFF2-40B4-BE49-F238E27FC236}">
                <a16:creationId xmlns:a16="http://schemas.microsoft.com/office/drawing/2014/main" id="{22D3A94A-FFEC-7B02-957E-C22DD58021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1838" y="4732051"/>
            <a:ext cx="539350" cy="203147"/>
          </a:xfrm>
          <a:prstGeom prst="rect">
            <a:avLst/>
          </a:prstGeom>
        </p:spPr>
      </p:pic>
      <p:sp>
        <p:nvSpPr>
          <p:cNvPr id="5" name="Espace réservé pour une image  4">
            <a:extLst>
              <a:ext uri="{FF2B5EF4-FFF2-40B4-BE49-F238E27FC236}">
                <a16:creationId xmlns:a16="http://schemas.microsoft.com/office/drawing/2014/main" id="{8553099C-2337-0E8B-5A67-F60D9007AA88}"/>
              </a:ext>
            </a:extLst>
          </p:cNvPr>
          <p:cNvSpPr>
            <a:spLocks noGrp="1"/>
          </p:cNvSpPr>
          <p:nvPr>
            <p:ph type="pic" sz="quarter" idx="10"/>
          </p:nvPr>
        </p:nvSpPr>
        <p:spPr>
          <a:xfrm>
            <a:off x="5651898" y="0"/>
            <a:ext cx="3492103" cy="5143500"/>
          </a:xfrm>
        </p:spPr>
        <p:txBody>
          <a:bodyPr anchor="ctr"/>
          <a:lstStyle>
            <a:lvl1pPr marL="0" indent="0" algn="ctr">
              <a:buNone/>
              <a:defRPr sz="1500">
                <a:solidFill>
                  <a:schemeClr val="bg1"/>
                </a:solidFill>
              </a:defRPr>
            </a:lvl1pPr>
          </a:lstStyle>
          <a:p>
            <a:r>
              <a:rPr lang="fr-FR"/>
              <a:t>Cliquez sur l'icône pour ajouter une image</a:t>
            </a:r>
          </a:p>
        </p:txBody>
      </p:sp>
    </p:spTree>
    <p:extLst>
      <p:ext uri="{BB962C8B-B14F-4D97-AF65-F5344CB8AC3E}">
        <p14:creationId xmlns:p14="http://schemas.microsoft.com/office/powerpoint/2010/main" val="35123780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e de titre - 2">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2E8852-9C83-CD7D-03E4-65D9788A6EAF}"/>
              </a:ext>
            </a:extLst>
          </p:cNvPr>
          <p:cNvSpPr>
            <a:spLocks noGrp="1"/>
          </p:cNvSpPr>
          <p:nvPr>
            <p:ph type="ctrTitle"/>
          </p:nvPr>
        </p:nvSpPr>
        <p:spPr>
          <a:xfrm>
            <a:off x="791475" y="411450"/>
            <a:ext cx="4860675" cy="2160300"/>
          </a:xfrm>
          <a:prstGeom prst="rect">
            <a:avLst/>
          </a:prstGeom>
          <a:noFill/>
        </p:spPr>
        <p:txBody>
          <a:bodyPr lIns="0" tIns="0" anchor="t">
            <a:noAutofit/>
          </a:bodyPr>
          <a:lstStyle>
            <a:lvl1pPr algn="l">
              <a:defRPr sz="4500">
                <a:solidFill>
                  <a:schemeClr val="bg1"/>
                </a:solidFill>
              </a:defRPr>
            </a:lvl1pPr>
          </a:lstStyle>
          <a:p>
            <a:r>
              <a:rPr lang="fr-FR"/>
              <a:t>Modifiez le style du titre</a:t>
            </a:r>
          </a:p>
        </p:txBody>
      </p:sp>
      <p:sp>
        <p:nvSpPr>
          <p:cNvPr id="3" name="Sous-titre 2">
            <a:extLst>
              <a:ext uri="{FF2B5EF4-FFF2-40B4-BE49-F238E27FC236}">
                <a16:creationId xmlns:a16="http://schemas.microsoft.com/office/drawing/2014/main" id="{725B67CA-46EF-8DD7-2523-7F68E64BF787}"/>
              </a:ext>
            </a:extLst>
          </p:cNvPr>
          <p:cNvSpPr>
            <a:spLocks noGrp="1"/>
          </p:cNvSpPr>
          <p:nvPr>
            <p:ph type="subTitle" idx="1"/>
          </p:nvPr>
        </p:nvSpPr>
        <p:spPr>
          <a:xfrm>
            <a:off x="800100" y="3111825"/>
            <a:ext cx="4860675" cy="1080150"/>
          </a:xfrm>
        </p:spPr>
        <p:txBody>
          <a:bodyPr lIns="0" tIns="0">
            <a:noAutofit/>
          </a:bodyPr>
          <a:lstStyle>
            <a:lvl1pPr marL="0" indent="0" algn="l">
              <a:buNone/>
              <a:defRPr sz="1800" b="1" i="0">
                <a:solidFill>
                  <a:schemeClr val="bg1"/>
                </a:solidFill>
                <a:latin typeface="Suisse Int'l Semi Bold" panose="020B0804000000000000" pitchFamily="34"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pic>
        <p:nvPicPr>
          <p:cNvPr id="5" name="Image 4">
            <a:extLst>
              <a:ext uri="{FF2B5EF4-FFF2-40B4-BE49-F238E27FC236}">
                <a16:creationId xmlns:a16="http://schemas.microsoft.com/office/drawing/2014/main" id="{B171D0CF-2008-BC24-78D0-CA6F44E462D1}"/>
              </a:ext>
            </a:extLst>
          </p:cNvPr>
          <p:cNvPicPr>
            <a:picLocks noChangeAspect="1"/>
          </p:cNvPicPr>
          <p:nvPr userDrawn="1"/>
        </p:nvPicPr>
        <p:blipFill>
          <a:blip r:embed="rId2"/>
          <a:stretch>
            <a:fillRect/>
          </a:stretch>
        </p:blipFill>
        <p:spPr>
          <a:xfrm>
            <a:off x="791475" y="4732051"/>
            <a:ext cx="540075" cy="203147"/>
          </a:xfrm>
          <a:prstGeom prst="rect">
            <a:avLst/>
          </a:prstGeom>
        </p:spPr>
      </p:pic>
      <p:pic>
        <p:nvPicPr>
          <p:cNvPr id="6" name="Image 5">
            <a:extLst>
              <a:ext uri="{FF2B5EF4-FFF2-40B4-BE49-F238E27FC236}">
                <a16:creationId xmlns:a16="http://schemas.microsoft.com/office/drawing/2014/main" id="{0D360744-9285-2B02-077F-FE68DBB30BD3}"/>
              </a:ext>
            </a:extLst>
          </p:cNvPr>
          <p:cNvPicPr>
            <a:picLocks noChangeAspect="1"/>
          </p:cNvPicPr>
          <p:nvPr userDrawn="1"/>
        </p:nvPicPr>
        <p:blipFill>
          <a:blip r:embed="rId3">
            <a:alphaModFix amt="10000"/>
          </a:blip>
          <a:stretch>
            <a:fillRect/>
          </a:stretch>
        </p:blipFill>
        <p:spPr>
          <a:xfrm>
            <a:off x="5427000" y="-128625"/>
            <a:ext cx="4527719" cy="6451998"/>
          </a:xfrm>
          <a:prstGeom prst="rect">
            <a:avLst/>
          </a:prstGeom>
        </p:spPr>
      </p:pic>
      <p:pic>
        <p:nvPicPr>
          <p:cNvPr id="7" name="Image 6">
            <a:extLst>
              <a:ext uri="{FF2B5EF4-FFF2-40B4-BE49-F238E27FC236}">
                <a16:creationId xmlns:a16="http://schemas.microsoft.com/office/drawing/2014/main" id="{22D3A94A-FFEC-7B02-957E-C22DD580212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1838" y="4732051"/>
            <a:ext cx="539350" cy="203147"/>
          </a:xfrm>
          <a:prstGeom prst="rect">
            <a:avLst/>
          </a:prstGeom>
        </p:spPr>
      </p:pic>
    </p:spTree>
    <p:extLst>
      <p:ext uri="{BB962C8B-B14F-4D97-AF65-F5344CB8AC3E}">
        <p14:creationId xmlns:p14="http://schemas.microsoft.com/office/powerpoint/2010/main" val="11756737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re et contenu">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94351B-771D-3048-7746-9BAD379F9682}"/>
              </a:ext>
            </a:extLst>
          </p:cNvPr>
          <p:cNvSpPr>
            <a:spLocks noGrp="1"/>
          </p:cNvSpPr>
          <p:nvPr>
            <p:ph type="title"/>
          </p:nvPr>
        </p:nvSpPr>
        <p:spPr>
          <a:xfrm>
            <a:off x="791475" y="411450"/>
            <a:ext cx="7561050" cy="1080150"/>
          </a:xfrm>
          <a:prstGeom prst="rect">
            <a:avLst/>
          </a:prstGeom>
        </p:spPr>
        <p:txBody>
          <a:bodyPr lIns="0" tIns="0" rIns="0" bIns="0">
            <a:noAutofit/>
          </a:bodyPr>
          <a:lstStyle>
            <a:lvl1pPr>
              <a:defRPr>
                <a:solidFill>
                  <a:schemeClr val="bg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498B133-07AA-65C2-8C55-EDCBDE6828A4}"/>
              </a:ext>
            </a:extLst>
          </p:cNvPr>
          <p:cNvSpPr>
            <a:spLocks noGrp="1"/>
          </p:cNvSpPr>
          <p:nvPr>
            <p:ph idx="1"/>
          </p:nvPr>
        </p:nvSpPr>
        <p:spPr>
          <a:xfrm>
            <a:off x="791475" y="1491601"/>
            <a:ext cx="7561050" cy="3186383"/>
          </a:xfrm>
        </p:spPr>
        <p:txBody>
          <a:bodyPr rIns="0" bIns="0"/>
          <a:lstStyle>
            <a:lvl1pPr>
              <a:defRPr sz="1500" b="0" i="0">
                <a:solidFill>
                  <a:schemeClr val="bg1"/>
                </a:solidFill>
                <a:latin typeface="Suisse Int'l" panose="020B0804000000000000" pitchFamily="34" charset="77"/>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a:extLst>
              <a:ext uri="{FF2B5EF4-FFF2-40B4-BE49-F238E27FC236}">
                <a16:creationId xmlns:a16="http://schemas.microsoft.com/office/drawing/2014/main" id="{679EC3FD-A3FC-5C97-572E-87ACEEF24471}"/>
              </a:ext>
            </a:extLst>
          </p:cNvPr>
          <p:cNvSpPr>
            <a:spLocks noGrp="1"/>
          </p:cNvSpPr>
          <p:nvPr>
            <p:ph type="dt" sz="half" idx="10"/>
          </p:nvPr>
        </p:nvSpPr>
        <p:spPr>
          <a:xfrm>
            <a:off x="1871625" y="4732050"/>
            <a:ext cx="1080150" cy="216030"/>
          </a:xfrm>
          <a:prstGeom prst="rect">
            <a:avLst/>
          </a:prstGeom>
        </p:spPr>
        <p:txBody>
          <a:bodyPr/>
          <a:lstStyle>
            <a:lvl1pPr>
              <a:defRPr>
                <a:solidFill>
                  <a:schemeClr val="bg1"/>
                </a:solidFill>
              </a:defRPr>
            </a:lvl1pPr>
          </a:lstStyle>
          <a:p>
            <a:fld id="{0C63D54B-1128-BC4D-8010-13DA7231E6C1}" type="datetime1">
              <a:rPr lang="fr-FR"/>
              <a:pPr/>
              <a:t>14/11/2025</a:t>
            </a:fld>
            <a:endParaRPr lang="fr-FR"/>
          </a:p>
        </p:txBody>
      </p:sp>
      <p:sp>
        <p:nvSpPr>
          <p:cNvPr id="5" name="Espace réservé du pied de page 4">
            <a:extLst>
              <a:ext uri="{FF2B5EF4-FFF2-40B4-BE49-F238E27FC236}">
                <a16:creationId xmlns:a16="http://schemas.microsoft.com/office/drawing/2014/main" id="{659E56D3-41A3-B0AF-6F47-C65A6015971A}"/>
              </a:ext>
            </a:extLst>
          </p:cNvPr>
          <p:cNvSpPr>
            <a:spLocks noGrp="1"/>
          </p:cNvSpPr>
          <p:nvPr>
            <p:ph type="ftr" sz="quarter" idx="11"/>
          </p:nvPr>
        </p:nvSpPr>
        <p:spPr>
          <a:xfrm>
            <a:off x="3491850" y="4732050"/>
            <a:ext cx="3780525" cy="216030"/>
          </a:xfrm>
          <a:prstGeom prst="rect">
            <a:avLst/>
          </a:prstGeom>
        </p:spPr>
        <p:txBody>
          <a:bodyPr/>
          <a:lstStyle>
            <a:lvl1pPr>
              <a:defRPr>
                <a:solidFill>
                  <a:schemeClr val="bg1"/>
                </a:solidFill>
              </a:defRPr>
            </a:lvl1pPr>
          </a:lstStyle>
          <a:p>
            <a:endParaRPr lang="fr-FR"/>
          </a:p>
        </p:txBody>
      </p:sp>
      <p:sp>
        <p:nvSpPr>
          <p:cNvPr id="6" name="Espace réservé du numéro de diapositive 5">
            <a:extLst>
              <a:ext uri="{FF2B5EF4-FFF2-40B4-BE49-F238E27FC236}">
                <a16:creationId xmlns:a16="http://schemas.microsoft.com/office/drawing/2014/main" id="{909ED805-BFD2-5114-AF38-4DC1C4DBFE61}"/>
              </a:ext>
            </a:extLst>
          </p:cNvPr>
          <p:cNvSpPr>
            <a:spLocks noGrp="1"/>
          </p:cNvSpPr>
          <p:nvPr>
            <p:ph type="sldNum" sz="quarter" idx="12"/>
          </p:nvPr>
        </p:nvSpPr>
        <p:spPr>
          <a:xfrm>
            <a:off x="7812450" y="4732050"/>
            <a:ext cx="540075" cy="216030"/>
          </a:xfrm>
          <a:prstGeom prst="rect">
            <a:avLst/>
          </a:prstGeom>
        </p:spPr>
        <p:txBody>
          <a:bodyPr/>
          <a:lstStyle>
            <a:lvl1pPr>
              <a:defRPr>
                <a:solidFill>
                  <a:schemeClr val="bg1"/>
                </a:solidFill>
              </a:defRPr>
            </a:lvl1pPr>
          </a:lstStyle>
          <a:p>
            <a:fld id="{E6CAD5E5-E0F3-D04B-B195-3CA9E05C04F3}" type="slidenum">
              <a:rPr lang="fr-FR"/>
              <a:pPr/>
              <a:t>‹N°›</a:t>
            </a:fld>
            <a:endParaRPr lang="fr-FR"/>
          </a:p>
        </p:txBody>
      </p:sp>
      <p:pic>
        <p:nvPicPr>
          <p:cNvPr id="7" name="Image 6">
            <a:extLst>
              <a:ext uri="{FF2B5EF4-FFF2-40B4-BE49-F238E27FC236}">
                <a16:creationId xmlns:a16="http://schemas.microsoft.com/office/drawing/2014/main" id="{D80EAE65-43DF-9E6D-015E-C430B0F63ECF}"/>
              </a:ext>
            </a:extLst>
          </p:cNvPr>
          <p:cNvPicPr>
            <a:picLocks noChangeAspect="1"/>
          </p:cNvPicPr>
          <p:nvPr userDrawn="1"/>
        </p:nvPicPr>
        <p:blipFill>
          <a:blip r:embed="rId2"/>
          <a:stretch>
            <a:fillRect/>
          </a:stretch>
        </p:blipFill>
        <p:spPr>
          <a:xfrm>
            <a:off x="791475" y="4732051"/>
            <a:ext cx="540075" cy="203147"/>
          </a:xfrm>
          <a:prstGeom prst="rect">
            <a:avLst/>
          </a:prstGeom>
        </p:spPr>
      </p:pic>
      <p:pic>
        <p:nvPicPr>
          <p:cNvPr id="8" name="Image 7">
            <a:extLst>
              <a:ext uri="{FF2B5EF4-FFF2-40B4-BE49-F238E27FC236}">
                <a16:creationId xmlns:a16="http://schemas.microsoft.com/office/drawing/2014/main" id="{22D3A94A-FFEC-7B02-957E-C22DD58021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1838" y="4732051"/>
            <a:ext cx="539350" cy="203147"/>
          </a:xfrm>
          <a:prstGeom prst="rect">
            <a:avLst/>
          </a:prstGeom>
        </p:spPr>
      </p:pic>
    </p:spTree>
    <p:extLst>
      <p:ext uri="{BB962C8B-B14F-4D97-AF65-F5344CB8AC3E}">
        <p14:creationId xmlns:p14="http://schemas.microsoft.com/office/powerpoint/2010/main" val="1554064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re et contenu - 2">
    <p:bg>
      <p:bgPr>
        <a:solidFill>
          <a:schemeClr val="accent1"/>
        </a:solid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2870E796-B877-9A4A-7294-D8E3DA2AB0DD}"/>
              </a:ext>
            </a:extLst>
          </p:cNvPr>
          <p:cNvPicPr>
            <a:picLocks noChangeAspect="1"/>
          </p:cNvPicPr>
          <p:nvPr userDrawn="1"/>
        </p:nvPicPr>
        <p:blipFill>
          <a:blip r:embed="rId2">
            <a:alphaModFix amt="10000"/>
          </a:blip>
          <a:stretch>
            <a:fillRect/>
          </a:stretch>
        </p:blipFill>
        <p:spPr>
          <a:xfrm>
            <a:off x="5427000" y="-128625"/>
            <a:ext cx="4527719" cy="6451998"/>
          </a:xfrm>
          <a:prstGeom prst="rect">
            <a:avLst/>
          </a:prstGeom>
        </p:spPr>
      </p:pic>
      <p:sp>
        <p:nvSpPr>
          <p:cNvPr id="2" name="Titre 1">
            <a:extLst>
              <a:ext uri="{FF2B5EF4-FFF2-40B4-BE49-F238E27FC236}">
                <a16:creationId xmlns:a16="http://schemas.microsoft.com/office/drawing/2014/main" id="{A894351B-771D-3048-7746-9BAD379F9682}"/>
              </a:ext>
            </a:extLst>
          </p:cNvPr>
          <p:cNvSpPr>
            <a:spLocks noGrp="1"/>
          </p:cNvSpPr>
          <p:nvPr>
            <p:ph type="title"/>
          </p:nvPr>
        </p:nvSpPr>
        <p:spPr>
          <a:xfrm>
            <a:off x="791475" y="411450"/>
            <a:ext cx="4860675" cy="1620225"/>
          </a:xfrm>
          <a:prstGeom prst="rect">
            <a:avLst/>
          </a:prstGeom>
        </p:spPr>
        <p:txBody>
          <a:bodyPr lIns="0" tIns="0" rIns="0" bIns="0">
            <a:noAutofit/>
          </a:bodyPr>
          <a:lstStyle>
            <a:lvl1pPr>
              <a:defRPr>
                <a:solidFill>
                  <a:schemeClr val="bg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498B133-07AA-65C2-8C55-EDCBDE6828A4}"/>
              </a:ext>
            </a:extLst>
          </p:cNvPr>
          <p:cNvSpPr>
            <a:spLocks noGrp="1"/>
          </p:cNvSpPr>
          <p:nvPr>
            <p:ph idx="1"/>
          </p:nvPr>
        </p:nvSpPr>
        <p:spPr>
          <a:xfrm>
            <a:off x="791475" y="2031675"/>
            <a:ext cx="4860675" cy="2160300"/>
          </a:xfrm>
        </p:spPr>
        <p:txBody>
          <a:bodyPr rIns="0" bIns="0"/>
          <a:lstStyle>
            <a:lvl1pPr>
              <a:defRPr sz="1500" b="0" i="0">
                <a:solidFill>
                  <a:schemeClr val="bg1"/>
                </a:solidFill>
                <a:latin typeface="Suisse Int'l" panose="020B0804000000000000" pitchFamily="34" charset="77"/>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a:extLst>
              <a:ext uri="{FF2B5EF4-FFF2-40B4-BE49-F238E27FC236}">
                <a16:creationId xmlns:a16="http://schemas.microsoft.com/office/drawing/2014/main" id="{679EC3FD-A3FC-5C97-572E-87ACEEF24471}"/>
              </a:ext>
            </a:extLst>
          </p:cNvPr>
          <p:cNvSpPr>
            <a:spLocks noGrp="1"/>
          </p:cNvSpPr>
          <p:nvPr>
            <p:ph type="dt" sz="half" idx="10"/>
          </p:nvPr>
        </p:nvSpPr>
        <p:spPr>
          <a:xfrm>
            <a:off x="1871625" y="4732050"/>
            <a:ext cx="1080150" cy="216030"/>
          </a:xfrm>
          <a:prstGeom prst="rect">
            <a:avLst/>
          </a:prstGeom>
        </p:spPr>
        <p:txBody>
          <a:bodyPr/>
          <a:lstStyle>
            <a:lvl1pPr>
              <a:defRPr>
                <a:solidFill>
                  <a:schemeClr val="bg1"/>
                </a:solidFill>
              </a:defRPr>
            </a:lvl1pPr>
          </a:lstStyle>
          <a:p>
            <a:fld id="{0C63D54B-1128-BC4D-8010-13DA7231E6C1}" type="datetime1">
              <a:rPr lang="fr-FR"/>
              <a:pPr/>
              <a:t>14/11/2025</a:t>
            </a:fld>
            <a:endParaRPr lang="fr-FR"/>
          </a:p>
        </p:txBody>
      </p:sp>
      <p:sp>
        <p:nvSpPr>
          <p:cNvPr id="5" name="Espace réservé du pied de page 4">
            <a:extLst>
              <a:ext uri="{FF2B5EF4-FFF2-40B4-BE49-F238E27FC236}">
                <a16:creationId xmlns:a16="http://schemas.microsoft.com/office/drawing/2014/main" id="{659E56D3-41A3-B0AF-6F47-C65A6015971A}"/>
              </a:ext>
            </a:extLst>
          </p:cNvPr>
          <p:cNvSpPr>
            <a:spLocks noGrp="1"/>
          </p:cNvSpPr>
          <p:nvPr>
            <p:ph type="ftr" sz="quarter" idx="11"/>
          </p:nvPr>
        </p:nvSpPr>
        <p:spPr>
          <a:xfrm>
            <a:off x="3491850" y="4732050"/>
            <a:ext cx="2160300" cy="216030"/>
          </a:xfrm>
          <a:prstGeom prst="rect">
            <a:avLst/>
          </a:prstGeom>
        </p:spPr>
        <p:txBody>
          <a:bodyPr/>
          <a:lstStyle>
            <a:lvl1pPr>
              <a:defRPr>
                <a:solidFill>
                  <a:schemeClr val="bg1"/>
                </a:solidFill>
              </a:defRPr>
            </a:lvl1pPr>
          </a:lstStyle>
          <a:p>
            <a:endParaRPr lang="fr-FR"/>
          </a:p>
        </p:txBody>
      </p:sp>
      <p:sp>
        <p:nvSpPr>
          <p:cNvPr id="6" name="Espace réservé du numéro de diapositive 5">
            <a:extLst>
              <a:ext uri="{FF2B5EF4-FFF2-40B4-BE49-F238E27FC236}">
                <a16:creationId xmlns:a16="http://schemas.microsoft.com/office/drawing/2014/main" id="{909ED805-BFD2-5114-AF38-4DC1C4DBFE61}"/>
              </a:ext>
            </a:extLst>
          </p:cNvPr>
          <p:cNvSpPr>
            <a:spLocks noGrp="1"/>
          </p:cNvSpPr>
          <p:nvPr>
            <p:ph type="sldNum" sz="quarter" idx="12"/>
          </p:nvPr>
        </p:nvSpPr>
        <p:spPr>
          <a:xfrm>
            <a:off x="7812450" y="4732050"/>
            <a:ext cx="540075" cy="216030"/>
          </a:xfrm>
          <a:prstGeom prst="rect">
            <a:avLst/>
          </a:prstGeom>
        </p:spPr>
        <p:txBody>
          <a:bodyPr/>
          <a:lstStyle>
            <a:lvl1pPr>
              <a:defRPr>
                <a:solidFill>
                  <a:schemeClr val="bg1"/>
                </a:solidFill>
              </a:defRPr>
            </a:lvl1pPr>
          </a:lstStyle>
          <a:p>
            <a:fld id="{E6CAD5E5-E0F3-D04B-B195-3CA9E05C04F3}" type="slidenum">
              <a:rPr lang="fr-FR"/>
              <a:pPr/>
              <a:t>‹N°›</a:t>
            </a:fld>
            <a:endParaRPr lang="fr-FR"/>
          </a:p>
        </p:txBody>
      </p:sp>
      <p:pic>
        <p:nvPicPr>
          <p:cNvPr id="7" name="Image 6">
            <a:extLst>
              <a:ext uri="{FF2B5EF4-FFF2-40B4-BE49-F238E27FC236}">
                <a16:creationId xmlns:a16="http://schemas.microsoft.com/office/drawing/2014/main" id="{D80EAE65-43DF-9E6D-015E-C430B0F63ECF}"/>
              </a:ext>
            </a:extLst>
          </p:cNvPr>
          <p:cNvPicPr>
            <a:picLocks noChangeAspect="1"/>
          </p:cNvPicPr>
          <p:nvPr userDrawn="1"/>
        </p:nvPicPr>
        <p:blipFill>
          <a:blip r:embed="rId3"/>
          <a:stretch>
            <a:fillRect/>
          </a:stretch>
        </p:blipFill>
        <p:spPr>
          <a:xfrm>
            <a:off x="791475" y="4732051"/>
            <a:ext cx="540075" cy="203147"/>
          </a:xfrm>
          <a:prstGeom prst="rect">
            <a:avLst/>
          </a:prstGeom>
        </p:spPr>
      </p:pic>
      <p:pic>
        <p:nvPicPr>
          <p:cNvPr id="9" name="Image 8">
            <a:extLst>
              <a:ext uri="{FF2B5EF4-FFF2-40B4-BE49-F238E27FC236}">
                <a16:creationId xmlns:a16="http://schemas.microsoft.com/office/drawing/2014/main" id="{22D3A94A-FFEC-7B02-957E-C22DD580212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1838" y="4732051"/>
            <a:ext cx="539350" cy="203147"/>
          </a:xfrm>
          <a:prstGeom prst="rect">
            <a:avLst/>
          </a:prstGeom>
        </p:spPr>
      </p:pic>
    </p:spTree>
    <p:extLst>
      <p:ext uri="{BB962C8B-B14F-4D97-AF65-F5344CB8AC3E}">
        <p14:creationId xmlns:p14="http://schemas.microsoft.com/office/powerpoint/2010/main" val="31897880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re et contenu - 3">
    <p:bg>
      <p:bgPr>
        <a:solidFill>
          <a:schemeClr val="accent1"/>
        </a:solid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2870E796-B877-9A4A-7294-D8E3DA2AB0DD}"/>
              </a:ext>
            </a:extLst>
          </p:cNvPr>
          <p:cNvPicPr>
            <a:picLocks noChangeAspect="1"/>
          </p:cNvPicPr>
          <p:nvPr userDrawn="1"/>
        </p:nvPicPr>
        <p:blipFill>
          <a:blip r:embed="rId2">
            <a:alphaModFix/>
          </a:blip>
          <a:stretch>
            <a:fillRect/>
          </a:stretch>
        </p:blipFill>
        <p:spPr>
          <a:xfrm>
            <a:off x="5427000" y="-128625"/>
            <a:ext cx="4527719" cy="6451998"/>
          </a:xfrm>
          <a:prstGeom prst="rect">
            <a:avLst/>
          </a:prstGeom>
        </p:spPr>
      </p:pic>
      <p:sp>
        <p:nvSpPr>
          <p:cNvPr id="2" name="Titre 1">
            <a:extLst>
              <a:ext uri="{FF2B5EF4-FFF2-40B4-BE49-F238E27FC236}">
                <a16:creationId xmlns:a16="http://schemas.microsoft.com/office/drawing/2014/main" id="{A894351B-771D-3048-7746-9BAD379F9682}"/>
              </a:ext>
            </a:extLst>
          </p:cNvPr>
          <p:cNvSpPr>
            <a:spLocks noGrp="1"/>
          </p:cNvSpPr>
          <p:nvPr>
            <p:ph type="title"/>
          </p:nvPr>
        </p:nvSpPr>
        <p:spPr>
          <a:xfrm>
            <a:off x="791475" y="411450"/>
            <a:ext cx="4860675" cy="1620225"/>
          </a:xfrm>
          <a:prstGeom prst="rect">
            <a:avLst/>
          </a:prstGeom>
        </p:spPr>
        <p:txBody>
          <a:bodyPr lIns="0" tIns="0" rIns="0" bIns="0">
            <a:noAutofit/>
          </a:bodyPr>
          <a:lstStyle>
            <a:lvl1pPr>
              <a:defRPr>
                <a:solidFill>
                  <a:schemeClr val="bg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498B133-07AA-65C2-8C55-EDCBDE6828A4}"/>
              </a:ext>
            </a:extLst>
          </p:cNvPr>
          <p:cNvSpPr>
            <a:spLocks noGrp="1"/>
          </p:cNvSpPr>
          <p:nvPr>
            <p:ph idx="1"/>
          </p:nvPr>
        </p:nvSpPr>
        <p:spPr>
          <a:xfrm>
            <a:off x="791475" y="2085696"/>
            <a:ext cx="4860675" cy="2106279"/>
          </a:xfrm>
        </p:spPr>
        <p:txBody>
          <a:bodyPr rIns="0" bIns="0"/>
          <a:lstStyle>
            <a:lvl1pPr>
              <a:defRPr sz="1500" b="0" i="0">
                <a:solidFill>
                  <a:schemeClr val="bg1"/>
                </a:solidFill>
                <a:latin typeface="Suisse Int'l" panose="020B0804000000000000" pitchFamily="34" charset="77"/>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a:extLst>
              <a:ext uri="{FF2B5EF4-FFF2-40B4-BE49-F238E27FC236}">
                <a16:creationId xmlns:a16="http://schemas.microsoft.com/office/drawing/2014/main" id="{679EC3FD-A3FC-5C97-572E-87ACEEF24471}"/>
              </a:ext>
            </a:extLst>
          </p:cNvPr>
          <p:cNvSpPr>
            <a:spLocks noGrp="1"/>
          </p:cNvSpPr>
          <p:nvPr>
            <p:ph type="dt" sz="half" idx="10"/>
          </p:nvPr>
        </p:nvSpPr>
        <p:spPr>
          <a:xfrm>
            <a:off x="1871625" y="4732050"/>
            <a:ext cx="1080150" cy="216030"/>
          </a:xfrm>
          <a:prstGeom prst="rect">
            <a:avLst/>
          </a:prstGeom>
        </p:spPr>
        <p:txBody>
          <a:bodyPr/>
          <a:lstStyle>
            <a:lvl1pPr>
              <a:defRPr>
                <a:solidFill>
                  <a:schemeClr val="bg1"/>
                </a:solidFill>
              </a:defRPr>
            </a:lvl1pPr>
          </a:lstStyle>
          <a:p>
            <a:fld id="{0C63D54B-1128-BC4D-8010-13DA7231E6C1}" type="datetime1">
              <a:rPr lang="fr-FR"/>
              <a:pPr/>
              <a:t>14/11/2025</a:t>
            </a:fld>
            <a:endParaRPr lang="fr-FR"/>
          </a:p>
        </p:txBody>
      </p:sp>
      <p:sp>
        <p:nvSpPr>
          <p:cNvPr id="5" name="Espace réservé du pied de page 4">
            <a:extLst>
              <a:ext uri="{FF2B5EF4-FFF2-40B4-BE49-F238E27FC236}">
                <a16:creationId xmlns:a16="http://schemas.microsoft.com/office/drawing/2014/main" id="{659E56D3-41A3-B0AF-6F47-C65A6015971A}"/>
              </a:ext>
            </a:extLst>
          </p:cNvPr>
          <p:cNvSpPr>
            <a:spLocks noGrp="1"/>
          </p:cNvSpPr>
          <p:nvPr>
            <p:ph type="ftr" sz="quarter" idx="11"/>
          </p:nvPr>
        </p:nvSpPr>
        <p:spPr>
          <a:xfrm>
            <a:off x="3491850" y="4732050"/>
            <a:ext cx="2160300" cy="216030"/>
          </a:xfrm>
          <a:prstGeom prst="rect">
            <a:avLst/>
          </a:prstGeom>
        </p:spPr>
        <p:txBody>
          <a:bodyPr/>
          <a:lstStyle>
            <a:lvl1pPr>
              <a:defRPr>
                <a:solidFill>
                  <a:schemeClr val="bg1"/>
                </a:solidFill>
              </a:defRPr>
            </a:lvl1pPr>
          </a:lstStyle>
          <a:p>
            <a:endParaRPr lang="fr-FR"/>
          </a:p>
        </p:txBody>
      </p:sp>
      <p:sp>
        <p:nvSpPr>
          <p:cNvPr id="6" name="Espace réservé du numéro de diapositive 5">
            <a:extLst>
              <a:ext uri="{FF2B5EF4-FFF2-40B4-BE49-F238E27FC236}">
                <a16:creationId xmlns:a16="http://schemas.microsoft.com/office/drawing/2014/main" id="{909ED805-BFD2-5114-AF38-4DC1C4DBFE61}"/>
              </a:ext>
            </a:extLst>
          </p:cNvPr>
          <p:cNvSpPr>
            <a:spLocks noGrp="1"/>
          </p:cNvSpPr>
          <p:nvPr>
            <p:ph type="sldNum" sz="quarter" idx="12"/>
          </p:nvPr>
        </p:nvSpPr>
        <p:spPr>
          <a:xfrm>
            <a:off x="7812450" y="4732050"/>
            <a:ext cx="540075" cy="216030"/>
          </a:xfrm>
          <a:prstGeom prst="rect">
            <a:avLst/>
          </a:prstGeom>
        </p:spPr>
        <p:txBody>
          <a:bodyPr/>
          <a:lstStyle>
            <a:lvl1pPr>
              <a:defRPr>
                <a:solidFill>
                  <a:schemeClr val="bg1"/>
                </a:solidFill>
              </a:defRPr>
            </a:lvl1pPr>
          </a:lstStyle>
          <a:p>
            <a:fld id="{E6CAD5E5-E0F3-D04B-B195-3CA9E05C04F3}" type="slidenum">
              <a:rPr lang="fr-FR"/>
              <a:pPr/>
              <a:t>‹N°›</a:t>
            </a:fld>
            <a:endParaRPr lang="fr-FR"/>
          </a:p>
        </p:txBody>
      </p:sp>
      <p:pic>
        <p:nvPicPr>
          <p:cNvPr id="7" name="Image 6">
            <a:extLst>
              <a:ext uri="{FF2B5EF4-FFF2-40B4-BE49-F238E27FC236}">
                <a16:creationId xmlns:a16="http://schemas.microsoft.com/office/drawing/2014/main" id="{D80EAE65-43DF-9E6D-015E-C430B0F63ECF}"/>
              </a:ext>
            </a:extLst>
          </p:cNvPr>
          <p:cNvPicPr>
            <a:picLocks noChangeAspect="1"/>
          </p:cNvPicPr>
          <p:nvPr userDrawn="1"/>
        </p:nvPicPr>
        <p:blipFill>
          <a:blip r:embed="rId3"/>
          <a:stretch>
            <a:fillRect/>
          </a:stretch>
        </p:blipFill>
        <p:spPr>
          <a:xfrm>
            <a:off x="791475" y="4732051"/>
            <a:ext cx="540075" cy="203147"/>
          </a:xfrm>
          <a:prstGeom prst="rect">
            <a:avLst/>
          </a:prstGeom>
        </p:spPr>
      </p:pic>
      <p:pic>
        <p:nvPicPr>
          <p:cNvPr id="9" name="Image 8">
            <a:extLst>
              <a:ext uri="{FF2B5EF4-FFF2-40B4-BE49-F238E27FC236}">
                <a16:creationId xmlns:a16="http://schemas.microsoft.com/office/drawing/2014/main" id="{22D3A94A-FFEC-7B02-957E-C22DD580212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1838" y="4732051"/>
            <a:ext cx="539350" cy="203147"/>
          </a:xfrm>
          <a:prstGeom prst="rect">
            <a:avLst/>
          </a:prstGeom>
        </p:spPr>
      </p:pic>
    </p:spTree>
    <p:extLst>
      <p:ext uri="{BB962C8B-B14F-4D97-AF65-F5344CB8AC3E}">
        <p14:creationId xmlns:p14="http://schemas.microsoft.com/office/powerpoint/2010/main" val="5826596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re et contenu - 4">
    <p:bg>
      <p:bgPr>
        <a:solidFill>
          <a:schemeClr val="accent1"/>
        </a:solidFill>
        <a:effectLst/>
      </p:bgPr>
    </p:bg>
    <p:spTree>
      <p:nvGrpSpPr>
        <p:cNvPr id="1" name=""/>
        <p:cNvGrpSpPr/>
        <p:nvPr/>
      </p:nvGrpSpPr>
      <p:grpSpPr>
        <a:xfrm>
          <a:off x="0" y="0"/>
          <a:ext cx="0" cy="0"/>
          <a:chOff x="0" y="0"/>
          <a:chExt cx="0" cy="0"/>
        </a:xfrm>
      </p:grpSpPr>
      <p:sp>
        <p:nvSpPr>
          <p:cNvPr id="8" name="Espace réservé du contenu 9">
            <a:extLst>
              <a:ext uri="{FF2B5EF4-FFF2-40B4-BE49-F238E27FC236}">
                <a16:creationId xmlns:a16="http://schemas.microsoft.com/office/drawing/2014/main" id="{46BA4387-12D7-5866-FC22-9560A2C3E91C}"/>
              </a:ext>
            </a:extLst>
          </p:cNvPr>
          <p:cNvSpPr>
            <a:spLocks noGrp="1"/>
          </p:cNvSpPr>
          <p:nvPr>
            <p:ph sz="quarter" idx="13"/>
          </p:nvPr>
        </p:nvSpPr>
        <p:spPr>
          <a:xfrm>
            <a:off x="5652150" y="0"/>
            <a:ext cx="3491850" cy="5143500"/>
          </a:xfrm>
        </p:spPr>
        <p:txBody>
          <a:bodyPr/>
          <a:lstStyle>
            <a:lvl1pPr marL="0" indent="0">
              <a:buNone/>
              <a:defRPr>
                <a:solidFill>
                  <a:schemeClr val="bg1"/>
                </a:solidFill>
              </a:defRPr>
            </a:lvl1pPr>
          </a:lstStyle>
          <a:p>
            <a:pPr lvl="0"/>
            <a:r>
              <a:rPr lang="fr-FR"/>
              <a:t>Cliquez pour modifier les styles du texte du masque</a:t>
            </a:r>
          </a:p>
        </p:txBody>
      </p:sp>
      <p:sp>
        <p:nvSpPr>
          <p:cNvPr id="2" name="Titre 1">
            <a:extLst>
              <a:ext uri="{FF2B5EF4-FFF2-40B4-BE49-F238E27FC236}">
                <a16:creationId xmlns:a16="http://schemas.microsoft.com/office/drawing/2014/main" id="{A894351B-771D-3048-7746-9BAD379F9682}"/>
              </a:ext>
            </a:extLst>
          </p:cNvPr>
          <p:cNvSpPr>
            <a:spLocks noGrp="1"/>
          </p:cNvSpPr>
          <p:nvPr>
            <p:ph type="title"/>
          </p:nvPr>
        </p:nvSpPr>
        <p:spPr>
          <a:xfrm>
            <a:off x="791475" y="411450"/>
            <a:ext cx="4320600" cy="1620225"/>
          </a:xfrm>
          <a:prstGeom prst="rect">
            <a:avLst/>
          </a:prstGeom>
        </p:spPr>
        <p:txBody>
          <a:bodyPr lIns="0" tIns="0" rIns="0" bIns="0">
            <a:noAutofit/>
          </a:bodyPr>
          <a:lstStyle>
            <a:lvl1pPr>
              <a:defRPr>
                <a:solidFill>
                  <a:schemeClr val="bg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498B133-07AA-65C2-8C55-EDCBDE6828A4}"/>
              </a:ext>
            </a:extLst>
          </p:cNvPr>
          <p:cNvSpPr>
            <a:spLocks noGrp="1"/>
          </p:cNvSpPr>
          <p:nvPr>
            <p:ph idx="1"/>
          </p:nvPr>
        </p:nvSpPr>
        <p:spPr>
          <a:xfrm>
            <a:off x="791475" y="2085696"/>
            <a:ext cx="4320600" cy="2106279"/>
          </a:xfrm>
        </p:spPr>
        <p:txBody>
          <a:bodyPr/>
          <a:lstStyle>
            <a:lvl1pPr marL="0" indent="0">
              <a:buNone/>
              <a:defRPr sz="1200" b="0" i="0">
                <a:solidFill>
                  <a:schemeClr val="bg1"/>
                </a:solidFill>
                <a:latin typeface="Suisse Int'l" panose="020B0804000000000000" pitchFamily="34"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79EC3FD-A3FC-5C97-572E-87ACEEF24471}"/>
              </a:ext>
            </a:extLst>
          </p:cNvPr>
          <p:cNvSpPr>
            <a:spLocks noGrp="1"/>
          </p:cNvSpPr>
          <p:nvPr>
            <p:ph type="dt" sz="half" idx="10"/>
          </p:nvPr>
        </p:nvSpPr>
        <p:spPr>
          <a:xfrm>
            <a:off x="1871625" y="4732050"/>
            <a:ext cx="1080150" cy="216030"/>
          </a:xfrm>
          <a:prstGeom prst="rect">
            <a:avLst/>
          </a:prstGeom>
        </p:spPr>
        <p:txBody>
          <a:bodyPr/>
          <a:lstStyle>
            <a:lvl1pPr>
              <a:defRPr>
                <a:solidFill>
                  <a:schemeClr val="bg1"/>
                </a:solidFill>
              </a:defRPr>
            </a:lvl1pPr>
          </a:lstStyle>
          <a:p>
            <a:fld id="{0C63D54B-1128-BC4D-8010-13DA7231E6C1}" type="datetime1">
              <a:rPr lang="fr-FR"/>
              <a:pPr/>
              <a:t>14/11/2025</a:t>
            </a:fld>
            <a:endParaRPr lang="fr-FR"/>
          </a:p>
        </p:txBody>
      </p:sp>
      <p:sp>
        <p:nvSpPr>
          <p:cNvPr id="5" name="Espace réservé du pied de page 4">
            <a:extLst>
              <a:ext uri="{FF2B5EF4-FFF2-40B4-BE49-F238E27FC236}">
                <a16:creationId xmlns:a16="http://schemas.microsoft.com/office/drawing/2014/main" id="{659E56D3-41A3-B0AF-6F47-C65A6015971A}"/>
              </a:ext>
            </a:extLst>
          </p:cNvPr>
          <p:cNvSpPr>
            <a:spLocks noGrp="1"/>
          </p:cNvSpPr>
          <p:nvPr>
            <p:ph type="ftr" sz="quarter" idx="11"/>
          </p:nvPr>
        </p:nvSpPr>
        <p:spPr>
          <a:xfrm>
            <a:off x="3491850" y="4732050"/>
            <a:ext cx="1620225" cy="216030"/>
          </a:xfrm>
          <a:prstGeom prst="rect">
            <a:avLst/>
          </a:prstGeom>
        </p:spPr>
        <p:txBody>
          <a:bodyPr/>
          <a:lstStyle>
            <a:lvl1pPr>
              <a:defRPr>
                <a:solidFill>
                  <a:schemeClr val="bg1"/>
                </a:solidFill>
              </a:defRPr>
            </a:lvl1pPr>
          </a:lstStyle>
          <a:p>
            <a:endParaRPr lang="fr-FR"/>
          </a:p>
        </p:txBody>
      </p:sp>
      <p:sp>
        <p:nvSpPr>
          <p:cNvPr id="6" name="Espace réservé du numéro de diapositive 5">
            <a:extLst>
              <a:ext uri="{FF2B5EF4-FFF2-40B4-BE49-F238E27FC236}">
                <a16:creationId xmlns:a16="http://schemas.microsoft.com/office/drawing/2014/main" id="{909ED805-BFD2-5114-AF38-4DC1C4DBFE61}"/>
              </a:ext>
            </a:extLst>
          </p:cNvPr>
          <p:cNvSpPr>
            <a:spLocks noGrp="1"/>
          </p:cNvSpPr>
          <p:nvPr>
            <p:ph type="sldNum" sz="quarter" idx="12"/>
          </p:nvPr>
        </p:nvSpPr>
        <p:spPr>
          <a:xfrm>
            <a:off x="7812450" y="4732050"/>
            <a:ext cx="540075" cy="216030"/>
          </a:xfrm>
          <a:prstGeom prst="rect">
            <a:avLst/>
          </a:prstGeom>
        </p:spPr>
        <p:txBody>
          <a:bodyPr/>
          <a:lstStyle>
            <a:lvl1pPr>
              <a:defRPr>
                <a:solidFill>
                  <a:schemeClr val="bg1"/>
                </a:solidFill>
              </a:defRPr>
            </a:lvl1pPr>
          </a:lstStyle>
          <a:p>
            <a:fld id="{E6CAD5E5-E0F3-D04B-B195-3CA9E05C04F3}" type="slidenum">
              <a:rPr lang="fr-FR"/>
              <a:pPr/>
              <a:t>‹N°›</a:t>
            </a:fld>
            <a:endParaRPr lang="fr-FR"/>
          </a:p>
        </p:txBody>
      </p:sp>
      <p:pic>
        <p:nvPicPr>
          <p:cNvPr id="7" name="Image 6">
            <a:extLst>
              <a:ext uri="{FF2B5EF4-FFF2-40B4-BE49-F238E27FC236}">
                <a16:creationId xmlns:a16="http://schemas.microsoft.com/office/drawing/2014/main" id="{D80EAE65-43DF-9E6D-015E-C430B0F63ECF}"/>
              </a:ext>
            </a:extLst>
          </p:cNvPr>
          <p:cNvPicPr>
            <a:picLocks noChangeAspect="1"/>
          </p:cNvPicPr>
          <p:nvPr userDrawn="1"/>
        </p:nvPicPr>
        <p:blipFill>
          <a:blip r:embed="rId2"/>
          <a:stretch>
            <a:fillRect/>
          </a:stretch>
        </p:blipFill>
        <p:spPr>
          <a:xfrm>
            <a:off x="791475" y="4732051"/>
            <a:ext cx="540075" cy="203147"/>
          </a:xfrm>
          <a:prstGeom prst="rect">
            <a:avLst/>
          </a:prstGeom>
        </p:spPr>
      </p:pic>
      <p:pic>
        <p:nvPicPr>
          <p:cNvPr id="9" name="Image 8">
            <a:extLst>
              <a:ext uri="{FF2B5EF4-FFF2-40B4-BE49-F238E27FC236}">
                <a16:creationId xmlns:a16="http://schemas.microsoft.com/office/drawing/2014/main" id="{22D3A94A-FFEC-7B02-957E-C22DD58021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1838" y="4732051"/>
            <a:ext cx="539350" cy="203147"/>
          </a:xfrm>
          <a:prstGeom prst="rect">
            <a:avLst/>
          </a:prstGeom>
        </p:spPr>
      </p:pic>
    </p:spTree>
    <p:extLst>
      <p:ext uri="{BB962C8B-B14F-4D97-AF65-F5344CB8AC3E}">
        <p14:creationId xmlns:p14="http://schemas.microsoft.com/office/powerpoint/2010/main" val="2164508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94351B-771D-3048-7746-9BAD379F9682}"/>
              </a:ext>
            </a:extLst>
          </p:cNvPr>
          <p:cNvSpPr>
            <a:spLocks noGrp="1"/>
          </p:cNvSpPr>
          <p:nvPr>
            <p:ph type="title"/>
          </p:nvPr>
        </p:nvSpPr>
        <p:spPr>
          <a:xfrm>
            <a:off x="791475" y="411450"/>
            <a:ext cx="7561050" cy="1080150"/>
          </a:xfrm>
          <a:prstGeom prst="rect">
            <a:avLst/>
          </a:prstGeom>
        </p:spPr>
        <p:txBody>
          <a:bodyPr lIns="0" tIns="0" rIns="0" bIns="0">
            <a:noAutofit/>
          </a:bodyPr>
          <a:lstStyle>
            <a:lvl1pPr>
              <a:defRPr>
                <a:solidFill>
                  <a:schemeClr val="accent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498B133-07AA-65C2-8C55-EDCBDE6828A4}"/>
              </a:ext>
            </a:extLst>
          </p:cNvPr>
          <p:cNvSpPr>
            <a:spLocks noGrp="1"/>
          </p:cNvSpPr>
          <p:nvPr>
            <p:ph idx="1"/>
          </p:nvPr>
        </p:nvSpPr>
        <p:spPr>
          <a:xfrm>
            <a:off x="791475" y="1491601"/>
            <a:ext cx="7561050" cy="3186383"/>
          </a:xfrm>
        </p:spPr>
        <p:txBody>
          <a:bodyPr rIns="0" bIns="0"/>
          <a:lstStyle>
            <a:lvl1pPr>
              <a:defRPr sz="1500" b="0" i="0">
                <a:solidFill>
                  <a:schemeClr val="tx1"/>
                </a:solidFill>
                <a:latin typeface="Suisse Int'l" panose="020B0804000000000000" pitchFamily="34" charset="77"/>
              </a:defRPr>
            </a:lvl1pPr>
            <a:lvl2pPr>
              <a:defRPr sz="1500">
                <a:solidFill>
                  <a:schemeClr val="tx1"/>
                </a:solidFill>
              </a:defRPr>
            </a:lvl2pPr>
            <a:lvl3pPr>
              <a:defRPr sz="1500">
                <a:solidFill>
                  <a:schemeClr val="tx1"/>
                </a:solidFill>
              </a:defRPr>
            </a:lvl3pPr>
            <a:lvl4pPr>
              <a:defRPr sz="1500">
                <a:solidFill>
                  <a:schemeClr val="tx1"/>
                </a:solidFill>
              </a:defRPr>
            </a:lvl4pPr>
            <a:lvl5pPr>
              <a:defRPr sz="1500">
                <a:solidFill>
                  <a:schemeClr val="tx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79EC3FD-A3FC-5C97-572E-87ACEEF24471}"/>
              </a:ext>
            </a:extLst>
          </p:cNvPr>
          <p:cNvSpPr>
            <a:spLocks noGrp="1"/>
          </p:cNvSpPr>
          <p:nvPr>
            <p:ph type="dt" sz="half" idx="10"/>
          </p:nvPr>
        </p:nvSpPr>
        <p:spPr>
          <a:xfrm>
            <a:off x="1871625" y="4732050"/>
            <a:ext cx="1080150" cy="216030"/>
          </a:xfrm>
          <a:prstGeom prst="rect">
            <a:avLst/>
          </a:prstGeom>
        </p:spPr>
        <p:txBody>
          <a:bodyPr anchor="t"/>
          <a:lstStyle>
            <a:lvl1pPr>
              <a:defRPr>
                <a:solidFill>
                  <a:schemeClr val="tx1"/>
                </a:solidFill>
              </a:defRPr>
            </a:lvl1pPr>
          </a:lstStyle>
          <a:p>
            <a:fld id="{241EB5C9-1307-BA42-ABA2-0BC069CD8E7F}" type="datetimeFigureOut">
              <a:rPr lang="en-US" smtClean="0"/>
              <a:t>11/14/2025</a:t>
            </a:fld>
            <a:endParaRPr lang="en-US"/>
          </a:p>
        </p:txBody>
      </p:sp>
      <p:sp>
        <p:nvSpPr>
          <p:cNvPr id="5" name="Espace réservé du pied de page 4">
            <a:extLst>
              <a:ext uri="{FF2B5EF4-FFF2-40B4-BE49-F238E27FC236}">
                <a16:creationId xmlns:a16="http://schemas.microsoft.com/office/drawing/2014/main" id="{659E56D3-41A3-B0AF-6F47-C65A6015971A}"/>
              </a:ext>
            </a:extLst>
          </p:cNvPr>
          <p:cNvSpPr>
            <a:spLocks noGrp="1"/>
          </p:cNvSpPr>
          <p:nvPr>
            <p:ph type="ftr" sz="quarter" idx="11"/>
          </p:nvPr>
        </p:nvSpPr>
        <p:spPr>
          <a:xfrm>
            <a:off x="3491850" y="4732050"/>
            <a:ext cx="3780525" cy="216030"/>
          </a:xfrm>
          <a:prstGeom prst="rect">
            <a:avLst/>
          </a:prstGeom>
        </p:spPr>
        <p:txBody>
          <a:bodyPr anchor="t"/>
          <a:lstStyle>
            <a:lvl1pPr>
              <a:defRPr>
                <a:solidFill>
                  <a:schemeClr val="tx1"/>
                </a:solidFill>
              </a:defRPr>
            </a:lvl1pPr>
          </a:lstStyle>
          <a:p>
            <a:endParaRPr lang="en-US"/>
          </a:p>
        </p:txBody>
      </p:sp>
      <p:sp>
        <p:nvSpPr>
          <p:cNvPr id="6" name="Espace réservé du numéro de diapositive 5">
            <a:extLst>
              <a:ext uri="{FF2B5EF4-FFF2-40B4-BE49-F238E27FC236}">
                <a16:creationId xmlns:a16="http://schemas.microsoft.com/office/drawing/2014/main" id="{909ED805-BFD2-5114-AF38-4DC1C4DBFE61}"/>
              </a:ext>
            </a:extLst>
          </p:cNvPr>
          <p:cNvSpPr>
            <a:spLocks noGrp="1"/>
          </p:cNvSpPr>
          <p:nvPr>
            <p:ph type="sldNum" sz="quarter" idx="12"/>
          </p:nvPr>
        </p:nvSpPr>
        <p:spPr>
          <a:xfrm>
            <a:off x="7812450" y="4732050"/>
            <a:ext cx="540075" cy="216030"/>
          </a:xfrm>
          <a:prstGeom prst="rect">
            <a:avLst/>
          </a:prstGeom>
        </p:spPr>
        <p:txBody>
          <a:bodyPr anchor="t"/>
          <a:lstStyle>
            <a:lvl1pPr>
              <a:defRPr>
                <a:solidFill>
                  <a:schemeClr val="tx1"/>
                </a:solidFill>
              </a:defRPr>
            </a:lvl1pPr>
          </a:lstStyle>
          <a:p>
            <a:fld id="{C5EF2332-01BF-834F-8236-50238282D533}" type="slidenum">
              <a:rPr lang="en-US" smtClean="0"/>
              <a:t>‹N°›</a:t>
            </a:fld>
            <a:endParaRPr lang="en-US"/>
          </a:p>
        </p:txBody>
      </p:sp>
      <p:pic>
        <p:nvPicPr>
          <p:cNvPr id="8" name="Image 7">
            <a:extLst>
              <a:ext uri="{FF2B5EF4-FFF2-40B4-BE49-F238E27FC236}">
                <a16:creationId xmlns:a16="http://schemas.microsoft.com/office/drawing/2014/main" id="{74C2B724-FB5B-F267-87C7-EDC38C149C22}"/>
              </a:ext>
            </a:extLst>
          </p:cNvPr>
          <p:cNvPicPr>
            <a:picLocks noChangeAspect="1"/>
          </p:cNvPicPr>
          <p:nvPr/>
        </p:nvPicPr>
        <p:blipFill>
          <a:blip r:embed="rId2"/>
          <a:stretch>
            <a:fillRect/>
          </a:stretch>
        </p:blipFill>
        <p:spPr>
          <a:xfrm>
            <a:off x="791475" y="4732051"/>
            <a:ext cx="540075" cy="203147"/>
          </a:xfrm>
          <a:prstGeom prst="rect">
            <a:avLst/>
          </a:prstGeom>
        </p:spPr>
      </p:pic>
    </p:spTree>
    <p:extLst>
      <p:ext uri="{BB962C8B-B14F-4D97-AF65-F5344CB8AC3E}">
        <p14:creationId xmlns:p14="http://schemas.microsoft.com/office/powerpoint/2010/main" val="39741021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re et contenu - 6">
    <p:bg>
      <p:bgPr>
        <a:solidFill>
          <a:schemeClr val="accent1"/>
        </a:solidFill>
        <a:effectLst/>
      </p:bgPr>
    </p:bg>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E1431291-C038-A7FA-3C01-A073D613FE63}"/>
              </a:ext>
            </a:extLst>
          </p:cNvPr>
          <p:cNvPicPr>
            <a:picLocks noChangeAspect="1"/>
          </p:cNvPicPr>
          <p:nvPr userDrawn="1"/>
        </p:nvPicPr>
        <p:blipFill>
          <a:blip r:embed="rId2">
            <a:alphaModFix amt="10000"/>
          </a:blip>
          <a:stretch>
            <a:fillRect/>
          </a:stretch>
        </p:blipFill>
        <p:spPr>
          <a:xfrm>
            <a:off x="251400" y="195420"/>
            <a:ext cx="8641200" cy="3502545"/>
          </a:xfrm>
          <a:prstGeom prst="rect">
            <a:avLst/>
          </a:prstGeom>
        </p:spPr>
      </p:pic>
      <p:sp>
        <p:nvSpPr>
          <p:cNvPr id="2" name="Titre 1">
            <a:extLst>
              <a:ext uri="{FF2B5EF4-FFF2-40B4-BE49-F238E27FC236}">
                <a16:creationId xmlns:a16="http://schemas.microsoft.com/office/drawing/2014/main" id="{A894351B-771D-3048-7746-9BAD379F9682}"/>
              </a:ext>
            </a:extLst>
          </p:cNvPr>
          <p:cNvSpPr>
            <a:spLocks noGrp="1"/>
          </p:cNvSpPr>
          <p:nvPr>
            <p:ph type="title"/>
          </p:nvPr>
        </p:nvSpPr>
        <p:spPr>
          <a:xfrm>
            <a:off x="791475" y="411450"/>
            <a:ext cx="7561050" cy="1080150"/>
          </a:xfrm>
          <a:prstGeom prst="rect">
            <a:avLst/>
          </a:prstGeom>
        </p:spPr>
        <p:txBody>
          <a:bodyPr lIns="0" tIns="0" rIns="0" bIns="0">
            <a:noAutofit/>
          </a:bodyPr>
          <a:lstStyle>
            <a:lvl1pPr>
              <a:defRPr>
                <a:solidFill>
                  <a:schemeClr val="bg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498B133-07AA-65C2-8C55-EDCBDE6828A4}"/>
              </a:ext>
            </a:extLst>
          </p:cNvPr>
          <p:cNvSpPr>
            <a:spLocks noGrp="1"/>
          </p:cNvSpPr>
          <p:nvPr>
            <p:ph idx="1"/>
          </p:nvPr>
        </p:nvSpPr>
        <p:spPr>
          <a:xfrm>
            <a:off x="791475" y="1491601"/>
            <a:ext cx="7561050" cy="3186383"/>
          </a:xfrm>
        </p:spPr>
        <p:txBody>
          <a:bodyPr rIns="0" bIns="0"/>
          <a:lstStyle>
            <a:lvl1pPr>
              <a:defRPr sz="1500" b="0" i="0">
                <a:solidFill>
                  <a:schemeClr val="bg1"/>
                </a:solidFill>
                <a:latin typeface="Suisse Int'l" panose="020B0804000000000000" pitchFamily="34" charset="77"/>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a:extLst>
              <a:ext uri="{FF2B5EF4-FFF2-40B4-BE49-F238E27FC236}">
                <a16:creationId xmlns:a16="http://schemas.microsoft.com/office/drawing/2014/main" id="{679EC3FD-A3FC-5C97-572E-87ACEEF24471}"/>
              </a:ext>
            </a:extLst>
          </p:cNvPr>
          <p:cNvSpPr>
            <a:spLocks noGrp="1"/>
          </p:cNvSpPr>
          <p:nvPr>
            <p:ph type="dt" sz="half" idx="10"/>
          </p:nvPr>
        </p:nvSpPr>
        <p:spPr>
          <a:xfrm>
            <a:off x="1871625" y="4732050"/>
            <a:ext cx="1080150" cy="216030"/>
          </a:xfrm>
          <a:prstGeom prst="rect">
            <a:avLst/>
          </a:prstGeom>
        </p:spPr>
        <p:txBody>
          <a:bodyPr/>
          <a:lstStyle>
            <a:lvl1pPr>
              <a:defRPr>
                <a:solidFill>
                  <a:schemeClr val="bg1"/>
                </a:solidFill>
              </a:defRPr>
            </a:lvl1pPr>
          </a:lstStyle>
          <a:p>
            <a:fld id="{0C63D54B-1128-BC4D-8010-13DA7231E6C1}" type="datetime1">
              <a:rPr lang="fr-FR"/>
              <a:pPr/>
              <a:t>14/11/2025</a:t>
            </a:fld>
            <a:endParaRPr lang="fr-FR"/>
          </a:p>
        </p:txBody>
      </p:sp>
      <p:sp>
        <p:nvSpPr>
          <p:cNvPr id="5" name="Espace réservé du pied de page 4">
            <a:extLst>
              <a:ext uri="{FF2B5EF4-FFF2-40B4-BE49-F238E27FC236}">
                <a16:creationId xmlns:a16="http://schemas.microsoft.com/office/drawing/2014/main" id="{659E56D3-41A3-B0AF-6F47-C65A6015971A}"/>
              </a:ext>
            </a:extLst>
          </p:cNvPr>
          <p:cNvSpPr>
            <a:spLocks noGrp="1"/>
          </p:cNvSpPr>
          <p:nvPr>
            <p:ph type="ftr" sz="quarter" idx="11"/>
          </p:nvPr>
        </p:nvSpPr>
        <p:spPr>
          <a:xfrm>
            <a:off x="3491850" y="4732050"/>
            <a:ext cx="3780525" cy="216030"/>
          </a:xfrm>
          <a:prstGeom prst="rect">
            <a:avLst/>
          </a:prstGeom>
        </p:spPr>
        <p:txBody>
          <a:bodyPr/>
          <a:lstStyle>
            <a:lvl1pPr>
              <a:defRPr>
                <a:solidFill>
                  <a:schemeClr val="bg1"/>
                </a:solidFill>
              </a:defRPr>
            </a:lvl1pPr>
          </a:lstStyle>
          <a:p>
            <a:endParaRPr lang="fr-FR"/>
          </a:p>
        </p:txBody>
      </p:sp>
      <p:sp>
        <p:nvSpPr>
          <p:cNvPr id="6" name="Espace réservé du numéro de diapositive 5">
            <a:extLst>
              <a:ext uri="{FF2B5EF4-FFF2-40B4-BE49-F238E27FC236}">
                <a16:creationId xmlns:a16="http://schemas.microsoft.com/office/drawing/2014/main" id="{909ED805-BFD2-5114-AF38-4DC1C4DBFE61}"/>
              </a:ext>
            </a:extLst>
          </p:cNvPr>
          <p:cNvSpPr>
            <a:spLocks noGrp="1"/>
          </p:cNvSpPr>
          <p:nvPr>
            <p:ph type="sldNum" sz="quarter" idx="12"/>
          </p:nvPr>
        </p:nvSpPr>
        <p:spPr>
          <a:xfrm>
            <a:off x="7812450" y="4732050"/>
            <a:ext cx="540075" cy="216030"/>
          </a:xfrm>
          <a:prstGeom prst="rect">
            <a:avLst/>
          </a:prstGeom>
        </p:spPr>
        <p:txBody>
          <a:bodyPr/>
          <a:lstStyle>
            <a:lvl1pPr>
              <a:defRPr>
                <a:solidFill>
                  <a:schemeClr val="bg1"/>
                </a:solidFill>
              </a:defRPr>
            </a:lvl1pPr>
          </a:lstStyle>
          <a:p>
            <a:fld id="{E6CAD5E5-E0F3-D04B-B195-3CA9E05C04F3}" type="slidenum">
              <a:rPr lang="fr-FR"/>
              <a:pPr/>
              <a:t>‹N°›</a:t>
            </a:fld>
            <a:endParaRPr lang="fr-FR"/>
          </a:p>
        </p:txBody>
      </p:sp>
      <p:pic>
        <p:nvPicPr>
          <p:cNvPr id="7" name="Image 6">
            <a:extLst>
              <a:ext uri="{FF2B5EF4-FFF2-40B4-BE49-F238E27FC236}">
                <a16:creationId xmlns:a16="http://schemas.microsoft.com/office/drawing/2014/main" id="{D80EAE65-43DF-9E6D-015E-C430B0F63ECF}"/>
              </a:ext>
            </a:extLst>
          </p:cNvPr>
          <p:cNvPicPr>
            <a:picLocks noChangeAspect="1"/>
          </p:cNvPicPr>
          <p:nvPr userDrawn="1"/>
        </p:nvPicPr>
        <p:blipFill>
          <a:blip r:embed="rId3"/>
          <a:stretch>
            <a:fillRect/>
          </a:stretch>
        </p:blipFill>
        <p:spPr>
          <a:xfrm>
            <a:off x="791475" y="4732051"/>
            <a:ext cx="540075" cy="203147"/>
          </a:xfrm>
          <a:prstGeom prst="rect">
            <a:avLst/>
          </a:prstGeom>
        </p:spPr>
      </p:pic>
      <p:pic>
        <p:nvPicPr>
          <p:cNvPr id="10" name="Image 9">
            <a:extLst>
              <a:ext uri="{FF2B5EF4-FFF2-40B4-BE49-F238E27FC236}">
                <a16:creationId xmlns:a16="http://schemas.microsoft.com/office/drawing/2014/main" id="{22D3A94A-FFEC-7B02-957E-C22DD580212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1838" y="4732051"/>
            <a:ext cx="539350" cy="203147"/>
          </a:xfrm>
          <a:prstGeom prst="rect">
            <a:avLst/>
          </a:prstGeom>
        </p:spPr>
      </p:pic>
    </p:spTree>
    <p:extLst>
      <p:ext uri="{BB962C8B-B14F-4D97-AF65-F5344CB8AC3E}">
        <p14:creationId xmlns:p14="http://schemas.microsoft.com/office/powerpoint/2010/main" val="7653984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re de section">
    <p:bg>
      <p:bgPr>
        <a:solidFill>
          <a:schemeClr val="accent1"/>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7C99379B-5FAE-AEB1-2B5B-EE068617C9B8}"/>
              </a:ext>
            </a:extLst>
          </p:cNvPr>
          <p:cNvPicPr>
            <a:picLocks noChangeAspect="1"/>
          </p:cNvPicPr>
          <p:nvPr userDrawn="1"/>
        </p:nvPicPr>
        <p:blipFill>
          <a:blip r:embed="rId2">
            <a:alphaModFix amt="10000"/>
          </a:blip>
          <a:stretch>
            <a:fillRect/>
          </a:stretch>
        </p:blipFill>
        <p:spPr>
          <a:xfrm>
            <a:off x="5427000" y="-128625"/>
            <a:ext cx="4527719" cy="6451998"/>
          </a:xfrm>
          <a:prstGeom prst="rect">
            <a:avLst/>
          </a:prstGeom>
        </p:spPr>
      </p:pic>
      <p:sp>
        <p:nvSpPr>
          <p:cNvPr id="2" name="Titre 1">
            <a:extLst>
              <a:ext uri="{FF2B5EF4-FFF2-40B4-BE49-F238E27FC236}">
                <a16:creationId xmlns:a16="http://schemas.microsoft.com/office/drawing/2014/main" id="{6D402A2F-49AC-AED5-EE49-B61875AA0F2A}"/>
              </a:ext>
            </a:extLst>
          </p:cNvPr>
          <p:cNvSpPr>
            <a:spLocks noGrp="1"/>
          </p:cNvSpPr>
          <p:nvPr>
            <p:ph type="title"/>
          </p:nvPr>
        </p:nvSpPr>
        <p:spPr>
          <a:xfrm>
            <a:off x="3491850" y="411450"/>
            <a:ext cx="4860675" cy="2160300"/>
          </a:xfrm>
          <a:prstGeom prst="rect">
            <a:avLst/>
          </a:prstGeom>
        </p:spPr>
        <p:txBody>
          <a:bodyPr lIns="0" tIns="0" rIns="0" bIns="0" anchor="t" anchorCtr="0">
            <a:noAutofit/>
          </a:bodyPr>
          <a:lstStyle>
            <a:lvl1pPr>
              <a:defRPr sz="4500">
                <a:solidFill>
                  <a:schemeClr val="bg1"/>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FC455964-3A89-C572-FA46-4B6A18DDF2F6}"/>
              </a:ext>
            </a:extLst>
          </p:cNvPr>
          <p:cNvSpPr>
            <a:spLocks noGrp="1"/>
          </p:cNvSpPr>
          <p:nvPr>
            <p:ph type="body" idx="1"/>
          </p:nvPr>
        </p:nvSpPr>
        <p:spPr>
          <a:xfrm>
            <a:off x="3491850" y="3111825"/>
            <a:ext cx="4860675" cy="1080150"/>
          </a:xfrm>
        </p:spPr>
        <p:txBody>
          <a:bodyPr/>
          <a:lstStyle>
            <a:lvl1pPr marL="0" indent="0">
              <a:buNone/>
              <a:defRPr sz="1500" b="0" i="0">
                <a:solidFill>
                  <a:schemeClr val="bg1"/>
                </a:solidFill>
                <a:latin typeface="Suisse Int'l" panose="020B0804000000000000" pitchFamily="34"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7" name="Espace réservé de la date 3">
            <a:extLst>
              <a:ext uri="{FF2B5EF4-FFF2-40B4-BE49-F238E27FC236}">
                <a16:creationId xmlns:a16="http://schemas.microsoft.com/office/drawing/2014/main" id="{95F92807-8928-A9EF-33EF-B38762EED7BE}"/>
              </a:ext>
            </a:extLst>
          </p:cNvPr>
          <p:cNvSpPr>
            <a:spLocks noGrp="1"/>
          </p:cNvSpPr>
          <p:nvPr>
            <p:ph type="dt" sz="half" idx="10"/>
          </p:nvPr>
        </p:nvSpPr>
        <p:spPr>
          <a:xfrm>
            <a:off x="1871625" y="4732050"/>
            <a:ext cx="1080150" cy="216030"/>
          </a:xfrm>
          <a:prstGeom prst="rect">
            <a:avLst/>
          </a:prstGeom>
        </p:spPr>
        <p:txBody>
          <a:bodyPr/>
          <a:lstStyle>
            <a:lvl1pPr>
              <a:defRPr>
                <a:solidFill>
                  <a:schemeClr val="bg1"/>
                </a:solidFill>
              </a:defRPr>
            </a:lvl1pPr>
          </a:lstStyle>
          <a:p>
            <a:fld id="{0C63D54B-1128-BC4D-8010-13DA7231E6C1}" type="datetime1">
              <a:rPr lang="fr-FR"/>
              <a:pPr/>
              <a:t>14/11/2025</a:t>
            </a:fld>
            <a:endParaRPr lang="fr-FR"/>
          </a:p>
        </p:txBody>
      </p:sp>
      <p:sp>
        <p:nvSpPr>
          <p:cNvPr id="8" name="Espace réservé du pied de page 4">
            <a:extLst>
              <a:ext uri="{FF2B5EF4-FFF2-40B4-BE49-F238E27FC236}">
                <a16:creationId xmlns:a16="http://schemas.microsoft.com/office/drawing/2014/main" id="{13837110-1BC7-744D-132A-E22B95F0B36C}"/>
              </a:ext>
            </a:extLst>
          </p:cNvPr>
          <p:cNvSpPr>
            <a:spLocks noGrp="1"/>
          </p:cNvSpPr>
          <p:nvPr>
            <p:ph type="ftr" sz="quarter" idx="11"/>
          </p:nvPr>
        </p:nvSpPr>
        <p:spPr>
          <a:xfrm>
            <a:off x="3491850" y="4732050"/>
            <a:ext cx="2160300" cy="216030"/>
          </a:xfrm>
          <a:prstGeom prst="rect">
            <a:avLst/>
          </a:prstGeom>
        </p:spPr>
        <p:txBody>
          <a:bodyPr/>
          <a:lstStyle>
            <a:lvl1pPr>
              <a:defRPr>
                <a:solidFill>
                  <a:schemeClr val="bg1"/>
                </a:solidFill>
              </a:defRPr>
            </a:lvl1pPr>
          </a:lstStyle>
          <a:p>
            <a:endParaRPr lang="fr-FR"/>
          </a:p>
        </p:txBody>
      </p:sp>
      <p:sp>
        <p:nvSpPr>
          <p:cNvPr id="9" name="Espace réservé du numéro de diapositive 5">
            <a:extLst>
              <a:ext uri="{FF2B5EF4-FFF2-40B4-BE49-F238E27FC236}">
                <a16:creationId xmlns:a16="http://schemas.microsoft.com/office/drawing/2014/main" id="{221DC624-FF94-84A7-626D-9B3887A22750}"/>
              </a:ext>
            </a:extLst>
          </p:cNvPr>
          <p:cNvSpPr>
            <a:spLocks noGrp="1"/>
          </p:cNvSpPr>
          <p:nvPr>
            <p:ph type="sldNum" sz="quarter" idx="12"/>
          </p:nvPr>
        </p:nvSpPr>
        <p:spPr>
          <a:xfrm>
            <a:off x="7812450" y="4732050"/>
            <a:ext cx="540075" cy="216030"/>
          </a:xfrm>
          <a:prstGeom prst="rect">
            <a:avLst/>
          </a:prstGeom>
        </p:spPr>
        <p:txBody>
          <a:bodyPr/>
          <a:lstStyle>
            <a:lvl1pPr>
              <a:defRPr>
                <a:solidFill>
                  <a:schemeClr val="bg1"/>
                </a:solidFill>
              </a:defRPr>
            </a:lvl1pPr>
          </a:lstStyle>
          <a:p>
            <a:fld id="{E6CAD5E5-E0F3-D04B-B195-3CA9E05C04F3}" type="slidenum">
              <a:rPr lang="fr-FR"/>
              <a:pPr/>
              <a:t>‹N°›</a:t>
            </a:fld>
            <a:endParaRPr lang="fr-FR"/>
          </a:p>
        </p:txBody>
      </p:sp>
      <p:pic>
        <p:nvPicPr>
          <p:cNvPr id="4" name="Image 3">
            <a:extLst>
              <a:ext uri="{FF2B5EF4-FFF2-40B4-BE49-F238E27FC236}">
                <a16:creationId xmlns:a16="http://schemas.microsoft.com/office/drawing/2014/main" id="{7B37ADC8-22F0-013A-FEC5-88FC5AB827F3}"/>
              </a:ext>
            </a:extLst>
          </p:cNvPr>
          <p:cNvPicPr>
            <a:picLocks noChangeAspect="1"/>
          </p:cNvPicPr>
          <p:nvPr userDrawn="1"/>
        </p:nvPicPr>
        <p:blipFill>
          <a:blip r:embed="rId3"/>
          <a:stretch>
            <a:fillRect/>
          </a:stretch>
        </p:blipFill>
        <p:spPr>
          <a:xfrm>
            <a:off x="791475" y="4732051"/>
            <a:ext cx="540075" cy="203147"/>
          </a:xfrm>
          <a:prstGeom prst="rect">
            <a:avLst/>
          </a:prstGeom>
        </p:spPr>
      </p:pic>
      <p:sp>
        <p:nvSpPr>
          <p:cNvPr id="11" name="Espace réservé du texte 10">
            <a:extLst>
              <a:ext uri="{FF2B5EF4-FFF2-40B4-BE49-F238E27FC236}">
                <a16:creationId xmlns:a16="http://schemas.microsoft.com/office/drawing/2014/main" id="{DF518389-65A4-31C7-EDB9-23818CFF39E3}"/>
              </a:ext>
            </a:extLst>
          </p:cNvPr>
          <p:cNvSpPr>
            <a:spLocks noGrp="1"/>
          </p:cNvSpPr>
          <p:nvPr>
            <p:ph type="body" sz="quarter" idx="13" hasCustomPrompt="1"/>
          </p:nvPr>
        </p:nvSpPr>
        <p:spPr>
          <a:xfrm>
            <a:off x="791766" y="411957"/>
            <a:ext cx="2159794" cy="2159794"/>
          </a:xfrm>
        </p:spPr>
        <p:txBody>
          <a:bodyPr rIns="0" bIns="0"/>
          <a:lstStyle>
            <a:lvl1pPr marL="0" indent="0">
              <a:buNone/>
              <a:defRPr sz="11250" b="1" i="0">
                <a:solidFill>
                  <a:schemeClr val="bg1"/>
                </a:solidFill>
                <a:latin typeface="Suisse Int'l Bold" panose="020B0804000000000000" pitchFamily="34" charset="77"/>
              </a:defRPr>
            </a:lvl1pPr>
          </a:lstStyle>
          <a:p>
            <a:pPr lvl="0"/>
            <a:r>
              <a:rPr lang="fr-FR"/>
              <a:t>00</a:t>
            </a:r>
          </a:p>
        </p:txBody>
      </p:sp>
      <p:cxnSp>
        <p:nvCxnSpPr>
          <p:cNvPr id="16" name="Connecteur droit 15">
            <a:extLst>
              <a:ext uri="{FF2B5EF4-FFF2-40B4-BE49-F238E27FC236}">
                <a16:creationId xmlns:a16="http://schemas.microsoft.com/office/drawing/2014/main" id="{3FDE30F6-CFA7-7E6E-8464-1222117695F0}"/>
              </a:ext>
            </a:extLst>
          </p:cNvPr>
          <p:cNvCxnSpPr>
            <a:cxnSpLocks/>
          </p:cNvCxnSpPr>
          <p:nvPr userDrawn="1"/>
        </p:nvCxnSpPr>
        <p:spPr>
          <a:xfrm>
            <a:off x="791475" y="3111825"/>
            <a:ext cx="2160300" cy="0"/>
          </a:xfrm>
          <a:prstGeom prst="line">
            <a:avLst/>
          </a:prstGeom>
        </p:spPr>
        <p:style>
          <a:lnRef idx="2">
            <a:schemeClr val="accent3"/>
          </a:lnRef>
          <a:fillRef idx="0">
            <a:schemeClr val="accent3"/>
          </a:fillRef>
          <a:effectRef idx="1">
            <a:schemeClr val="accent3"/>
          </a:effectRef>
          <a:fontRef idx="minor">
            <a:schemeClr val="tx1"/>
          </a:fontRef>
        </p:style>
      </p:cxnSp>
      <p:sp>
        <p:nvSpPr>
          <p:cNvPr id="20" name="Espace réservé du texte 19">
            <a:extLst>
              <a:ext uri="{FF2B5EF4-FFF2-40B4-BE49-F238E27FC236}">
                <a16:creationId xmlns:a16="http://schemas.microsoft.com/office/drawing/2014/main" id="{3DCBB68D-0DBB-CE56-D7EF-56661417719B}"/>
              </a:ext>
            </a:extLst>
          </p:cNvPr>
          <p:cNvSpPr>
            <a:spLocks noGrp="1"/>
          </p:cNvSpPr>
          <p:nvPr>
            <p:ph type="body" sz="quarter" idx="14"/>
          </p:nvPr>
        </p:nvSpPr>
        <p:spPr>
          <a:xfrm>
            <a:off x="791766" y="3219840"/>
            <a:ext cx="2159794" cy="432276"/>
          </a:xfrm>
        </p:spPr>
        <p:txBody>
          <a:bodyPr rIns="0" bIns="0"/>
          <a:lstStyle>
            <a:lvl1pPr marL="0" indent="0">
              <a:buNone/>
              <a:defRPr sz="1050" b="0" i="0">
                <a:solidFill>
                  <a:schemeClr val="bg1"/>
                </a:solidFill>
                <a:latin typeface="Suisse Int'l" panose="020B0804000000000000" pitchFamily="34" charset="77"/>
              </a:defRPr>
            </a:lvl1pPr>
          </a:lstStyle>
          <a:p>
            <a:pPr lvl="0"/>
            <a:r>
              <a:rPr lang="fr-FR"/>
              <a:t>Cliquez pour modifier les styles du texte du masque</a:t>
            </a:r>
          </a:p>
        </p:txBody>
      </p:sp>
      <p:pic>
        <p:nvPicPr>
          <p:cNvPr id="12" name="Image 11">
            <a:extLst>
              <a:ext uri="{FF2B5EF4-FFF2-40B4-BE49-F238E27FC236}">
                <a16:creationId xmlns:a16="http://schemas.microsoft.com/office/drawing/2014/main" id="{22D3A94A-FFEC-7B02-957E-C22DD580212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1838" y="4732051"/>
            <a:ext cx="539350" cy="203147"/>
          </a:xfrm>
          <a:prstGeom prst="rect">
            <a:avLst/>
          </a:prstGeom>
        </p:spPr>
      </p:pic>
    </p:spTree>
    <p:extLst>
      <p:ext uri="{BB962C8B-B14F-4D97-AF65-F5344CB8AC3E}">
        <p14:creationId xmlns:p14="http://schemas.microsoft.com/office/powerpoint/2010/main" val="14230327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re de section - 2">
    <p:bg>
      <p:bgPr>
        <a:solidFill>
          <a:schemeClr val="accent1"/>
        </a:solidFill>
        <a:effectLst/>
      </p:bgPr>
    </p:bg>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5C93AD91-5BB9-10F1-FFB4-F2F741E2336E}"/>
              </a:ext>
            </a:extLst>
          </p:cNvPr>
          <p:cNvSpPr>
            <a:spLocks noGrp="1"/>
          </p:cNvSpPr>
          <p:nvPr>
            <p:ph sz="quarter" idx="15"/>
          </p:nvPr>
        </p:nvSpPr>
        <p:spPr>
          <a:xfrm>
            <a:off x="0" y="0"/>
            <a:ext cx="2951560" cy="5143500"/>
          </a:xfrm>
        </p:spPr>
        <p:txBody>
          <a:bodyPr anchor="ctr"/>
          <a:lstStyle>
            <a:lvl1pPr marL="0" indent="0" algn="ctr">
              <a:buNone/>
              <a:defRPr>
                <a:solidFill>
                  <a:schemeClr val="bg1"/>
                </a:solidFill>
              </a:defRPr>
            </a:lvl1pPr>
          </a:lstStyle>
          <a:p>
            <a:pPr lvl="0"/>
            <a:r>
              <a:rPr lang="fr-FR"/>
              <a:t>Cliquez pour modifier les styles du texte du masque</a:t>
            </a:r>
          </a:p>
        </p:txBody>
      </p:sp>
      <p:sp>
        <p:nvSpPr>
          <p:cNvPr id="2" name="Titre 1">
            <a:extLst>
              <a:ext uri="{FF2B5EF4-FFF2-40B4-BE49-F238E27FC236}">
                <a16:creationId xmlns:a16="http://schemas.microsoft.com/office/drawing/2014/main" id="{6D402A2F-49AC-AED5-EE49-B61875AA0F2A}"/>
              </a:ext>
            </a:extLst>
          </p:cNvPr>
          <p:cNvSpPr>
            <a:spLocks noGrp="1"/>
          </p:cNvSpPr>
          <p:nvPr>
            <p:ph type="title"/>
          </p:nvPr>
        </p:nvSpPr>
        <p:spPr>
          <a:xfrm>
            <a:off x="5652150" y="411450"/>
            <a:ext cx="3240450" cy="2160300"/>
          </a:xfrm>
          <a:prstGeom prst="rect">
            <a:avLst/>
          </a:prstGeom>
        </p:spPr>
        <p:txBody>
          <a:bodyPr lIns="0" tIns="0" rIns="0" bIns="0" anchor="t" anchorCtr="0">
            <a:noAutofit/>
          </a:bodyPr>
          <a:lstStyle>
            <a:lvl1pPr>
              <a:defRPr sz="3750">
                <a:solidFill>
                  <a:schemeClr val="bg1"/>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FC455964-3A89-C572-FA46-4B6A18DDF2F6}"/>
              </a:ext>
            </a:extLst>
          </p:cNvPr>
          <p:cNvSpPr>
            <a:spLocks noGrp="1"/>
          </p:cNvSpPr>
          <p:nvPr>
            <p:ph type="body" idx="1"/>
          </p:nvPr>
        </p:nvSpPr>
        <p:spPr>
          <a:xfrm>
            <a:off x="5652150" y="3111825"/>
            <a:ext cx="3240450" cy="1080150"/>
          </a:xfrm>
        </p:spPr>
        <p:txBody>
          <a:bodyPr/>
          <a:lstStyle>
            <a:lvl1pPr marL="0" indent="0">
              <a:buNone/>
              <a:defRPr sz="1500" b="0" i="0">
                <a:solidFill>
                  <a:schemeClr val="bg1"/>
                </a:solidFill>
                <a:latin typeface="Suisse Int'l" panose="020B0804000000000000" pitchFamily="34"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7" name="Espace réservé de la date 3">
            <a:extLst>
              <a:ext uri="{FF2B5EF4-FFF2-40B4-BE49-F238E27FC236}">
                <a16:creationId xmlns:a16="http://schemas.microsoft.com/office/drawing/2014/main" id="{95F92807-8928-A9EF-33EF-B38762EED7BE}"/>
              </a:ext>
            </a:extLst>
          </p:cNvPr>
          <p:cNvSpPr>
            <a:spLocks noGrp="1"/>
          </p:cNvSpPr>
          <p:nvPr>
            <p:ph type="dt" sz="half" idx="10"/>
          </p:nvPr>
        </p:nvSpPr>
        <p:spPr>
          <a:xfrm>
            <a:off x="4572000" y="4732050"/>
            <a:ext cx="540075" cy="216030"/>
          </a:xfrm>
          <a:prstGeom prst="rect">
            <a:avLst/>
          </a:prstGeom>
        </p:spPr>
        <p:txBody>
          <a:bodyPr/>
          <a:lstStyle>
            <a:lvl1pPr>
              <a:defRPr sz="600">
                <a:solidFill>
                  <a:schemeClr val="bg1"/>
                </a:solidFill>
              </a:defRPr>
            </a:lvl1pPr>
          </a:lstStyle>
          <a:p>
            <a:fld id="{0C63D54B-1128-BC4D-8010-13DA7231E6C1}" type="datetime1">
              <a:rPr lang="fr-FR"/>
              <a:pPr/>
              <a:t>14/11/2025</a:t>
            </a:fld>
            <a:endParaRPr lang="fr-FR"/>
          </a:p>
        </p:txBody>
      </p:sp>
      <p:sp>
        <p:nvSpPr>
          <p:cNvPr id="8" name="Espace réservé du pied de page 4">
            <a:extLst>
              <a:ext uri="{FF2B5EF4-FFF2-40B4-BE49-F238E27FC236}">
                <a16:creationId xmlns:a16="http://schemas.microsoft.com/office/drawing/2014/main" id="{13837110-1BC7-744D-132A-E22B95F0B36C}"/>
              </a:ext>
            </a:extLst>
          </p:cNvPr>
          <p:cNvSpPr>
            <a:spLocks noGrp="1"/>
          </p:cNvSpPr>
          <p:nvPr>
            <p:ph type="ftr" sz="quarter" idx="11"/>
          </p:nvPr>
        </p:nvSpPr>
        <p:spPr>
          <a:xfrm>
            <a:off x="5652150" y="4732050"/>
            <a:ext cx="1620225" cy="216030"/>
          </a:xfrm>
          <a:prstGeom prst="rect">
            <a:avLst/>
          </a:prstGeom>
        </p:spPr>
        <p:txBody>
          <a:bodyPr/>
          <a:lstStyle>
            <a:lvl1pPr>
              <a:defRPr sz="600">
                <a:solidFill>
                  <a:schemeClr val="bg1"/>
                </a:solidFill>
              </a:defRPr>
            </a:lvl1pPr>
          </a:lstStyle>
          <a:p>
            <a:endParaRPr lang="fr-FR"/>
          </a:p>
        </p:txBody>
      </p:sp>
      <p:sp>
        <p:nvSpPr>
          <p:cNvPr id="9" name="Espace réservé du numéro de diapositive 5">
            <a:extLst>
              <a:ext uri="{FF2B5EF4-FFF2-40B4-BE49-F238E27FC236}">
                <a16:creationId xmlns:a16="http://schemas.microsoft.com/office/drawing/2014/main" id="{221DC624-FF94-84A7-626D-9B3887A22750}"/>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bg1"/>
                </a:solidFill>
              </a:defRPr>
            </a:lvl1pPr>
          </a:lstStyle>
          <a:p>
            <a:fld id="{E6CAD5E5-E0F3-D04B-B195-3CA9E05C04F3}" type="slidenum">
              <a:rPr lang="fr-FR"/>
              <a:pPr/>
              <a:t>‹N°›</a:t>
            </a:fld>
            <a:endParaRPr lang="fr-FR"/>
          </a:p>
        </p:txBody>
      </p:sp>
      <p:pic>
        <p:nvPicPr>
          <p:cNvPr id="4" name="Image 3">
            <a:extLst>
              <a:ext uri="{FF2B5EF4-FFF2-40B4-BE49-F238E27FC236}">
                <a16:creationId xmlns:a16="http://schemas.microsoft.com/office/drawing/2014/main" id="{7B37ADC8-22F0-013A-FEC5-88FC5AB827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92213" y="4732051"/>
            <a:ext cx="539350" cy="203147"/>
          </a:xfrm>
          <a:prstGeom prst="rect">
            <a:avLst/>
          </a:prstGeom>
        </p:spPr>
      </p:pic>
      <p:sp>
        <p:nvSpPr>
          <p:cNvPr id="11" name="Espace réservé du texte 10">
            <a:extLst>
              <a:ext uri="{FF2B5EF4-FFF2-40B4-BE49-F238E27FC236}">
                <a16:creationId xmlns:a16="http://schemas.microsoft.com/office/drawing/2014/main" id="{DF518389-65A4-31C7-EDB9-23818CFF39E3}"/>
              </a:ext>
            </a:extLst>
          </p:cNvPr>
          <p:cNvSpPr>
            <a:spLocks noGrp="1"/>
          </p:cNvSpPr>
          <p:nvPr>
            <p:ph type="body" sz="quarter" idx="13" hasCustomPrompt="1"/>
          </p:nvPr>
        </p:nvSpPr>
        <p:spPr>
          <a:xfrm>
            <a:off x="3491851" y="411957"/>
            <a:ext cx="1620225" cy="2159794"/>
          </a:xfrm>
        </p:spPr>
        <p:txBody>
          <a:bodyPr rIns="0" bIns="0"/>
          <a:lstStyle>
            <a:lvl1pPr marL="0" indent="0">
              <a:buNone/>
              <a:defRPr sz="7500" b="1" i="0">
                <a:solidFill>
                  <a:schemeClr val="bg1"/>
                </a:solidFill>
                <a:latin typeface="Suisse Int'l Bold" panose="020B0804000000000000" pitchFamily="34" charset="77"/>
              </a:defRPr>
            </a:lvl1pPr>
          </a:lstStyle>
          <a:p>
            <a:pPr lvl="0"/>
            <a:r>
              <a:rPr lang="fr-FR"/>
              <a:t>00</a:t>
            </a:r>
          </a:p>
        </p:txBody>
      </p:sp>
      <p:cxnSp>
        <p:nvCxnSpPr>
          <p:cNvPr id="16" name="Connecteur droit 15">
            <a:extLst>
              <a:ext uri="{FF2B5EF4-FFF2-40B4-BE49-F238E27FC236}">
                <a16:creationId xmlns:a16="http://schemas.microsoft.com/office/drawing/2014/main" id="{3FDE30F6-CFA7-7E6E-8464-1222117695F0}"/>
              </a:ext>
            </a:extLst>
          </p:cNvPr>
          <p:cNvCxnSpPr>
            <a:cxnSpLocks/>
          </p:cNvCxnSpPr>
          <p:nvPr userDrawn="1"/>
        </p:nvCxnSpPr>
        <p:spPr>
          <a:xfrm>
            <a:off x="3491559" y="3111825"/>
            <a:ext cx="1620516" cy="0"/>
          </a:xfrm>
          <a:prstGeom prst="line">
            <a:avLst/>
          </a:prstGeom>
        </p:spPr>
        <p:style>
          <a:lnRef idx="2">
            <a:schemeClr val="accent3"/>
          </a:lnRef>
          <a:fillRef idx="0">
            <a:schemeClr val="accent3"/>
          </a:fillRef>
          <a:effectRef idx="1">
            <a:schemeClr val="accent3"/>
          </a:effectRef>
          <a:fontRef idx="minor">
            <a:schemeClr val="tx1"/>
          </a:fontRef>
        </p:style>
      </p:cxnSp>
      <p:sp>
        <p:nvSpPr>
          <p:cNvPr id="20" name="Espace réservé du texte 19">
            <a:extLst>
              <a:ext uri="{FF2B5EF4-FFF2-40B4-BE49-F238E27FC236}">
                <a16:creationId xmlns:a16="http://schemas.microsoft.com/office/drawing/2014/main" id="{3DCBB68D-0DBB-CE56-D7EF-56661417719B}"/>
              </a:ext>
            </a:extLst>
          </p:cNvPr>
          <p:cNvSpPr>
            <a:spLocks noGrp="1"/>
          </p:cNvSpPr>
          <p:nvPr>
            <p:ph type="body" sz="quarter" idx="14"/>
          </p:nvPr>
        </p:nvSpPr>
        <p:spPr>
          <a:xfrm>
            <a:off x="3491851" y="3219840"/>
            <a:ext cx="1620225" cy="972135"/>
          </a:xfrm>
        </p:spPr>
        <p:txBody>
          <a:bodyPr rIns="0" bIns="0"/>
          <a:lstStyle>
            <a:lvl1pPr marL="0" indent="0">
              <a:buNone/>
              <a:defRPr sz="1050" b="0" i="0">
                <a:solidFill>
                  <a:schemeClr val="bg1"/>
                </a:solidFill>
                <a:latin typeface="Suisse Int'l" panose="020B0804000000000000" pitchFamily="34" charset="77"/>
              </a:defRPr>
            </a:lvl1pPr>
          </a:lstStyle>
          <a:p>
            <a:pPr lvl="0"/>
            <a:r>
              <a:rPr lang="fr-FR"/>
              <a:t>Cliquez pour modifier les styles du texte du masque</a:t>
            </a:r>
          </a:p>
        </p:txBody>
      </p:sp>
      <p:pic>
        <p:nvPicPr>
          <p:cNvPr id="12" name="Image 11">
            <a:extLst>
              <a:ext uri="{FF2B5EF4-FFF2-40B4-BE49-F238E27FC236}">
                <a16:creationId xmlns:a16="http://schemas.microsoft.com/office/drawing/2014/main" id="{22D3A94A-FFEC-7B02-957E-C22DD58021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1838" y="4732051"/>
            <a:ext cx="539350" cy="203147"/>
          </a:xfrm>
          <a:prstGeom prst="rect">
            <a:avLst/>
          </a:prstGeom>
        </p:spPr>
      </p:pic>
    </p:spTree>
    <p:extLst>
      <p:ext uri="{BB962C8B-B14F-4D97-AF65-F5344CB8AC3E}">
        <p14:creationId xmlns:p14="http://schemas.microsoft.com/office/powerpoint/2010/main" val="1706369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eux contenus">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E9E363-6062-D9F8-07AE-C7EB07D7FFE1}"/>
              </a:ext>
            </a:extLst>
          </p:cNvPr>
          <p:cNvSpPr>
            <a:spLocks noGrp="1"/>
          </p:cNvSpPr>
          <p:nvPr>
            <p:ph type="title"/>
          </p:nvPr>
        </p:nvSpPr>
        <p:spPr>
          <a:xfrm>
            <a:off x="791475" y="411450"/>
            <a:ext cx="7020975" cy="1080149"/>
          </a:xfrm>
          <a:prstGeom prst="rect">
            <a:avLst/>
          </a:prstGeom>
        </p:spPr>
        <p:txBody>
          <a:bodyPr lIns="0" tIns="0" rIns="0" bIns="0">
            <a:noAutofit/>
          </a:bodyPr>
          <a:lstStyle>
            <a:lvl1pPr>
              <a:defRPr>
                <a:solidFill>
                  <a:schemeClr val="bg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7F05FA4F-F9BF-5E83-4CB1-E902EB45D05D}"/>
              </a:ext>
            </a:extLst>
          </p:cNvPr>
          <p:cNvSpPr>
            <a:spLocks noGrp="1"/>
          </p:cNvSpPr>
          <p:nvPr>
            <p:ph sz="half" idx="1"/>
          </p:nvPr>
        </p:nvSpPr>
        <p:spPr>
          <a:xfrm>
            <a:off x="791475" y="2031675"/>
            <a:ext cx="3240450" cy="2160300"/>
          </a:xfrm>
        </p:spPr>
        <p:txBody>
          <a:bodyPr/>
          <a:lstStyle>
            <a:lvl1pPr>
              <a:defRPr sz="1500" b="0" i="0">
                <a:solidFill>
                  <a:schemeClr val="bg1"/>
                </a:solidFill>
                <a:latin typeface="Suisse Int'l" panose="020B0804000000000000" pitchFamily="34" charset="77"/>
              </a:defRPr>
            </a:lvl1pPr>
            <a:lvl2pPr>
              <a:defRPr sz="1200">
                <a:solidFill>
                  <a:schemeClr val="bg1"/>
                </a:solidFill>
              </a:defRPr>
            </a:lvl2pPr>
            <a:lvl3pPr>
              <a:defRPr sz="1050">
                <a:solidFill>
                  <a:schemeClr val="bg1"/>
                </a:solidFill>
              </a:defRPr>
            </a:lvl3pPr>
            <a:lvl4pPr>
              <a:defRPr sz="900">
                <a:solidFill>
                  <a:schemeClr val="bg1"/>
                </a:solidFill>
              </a:defRPr>
            </a:lvl4pPr>
            <a:lvl5pPr>
              <a:defRPr sz="600">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7" name="Espace réservé du contenu 2">
            <a:extLst>
              <a:ext uri="{FF2B5EF4-FFF2-40B4-BE49-F238E27FC236}">
                <a16:creationId xmlns:a16="http://schemas.microsoft.com/office/drawing/2014/main" id="{B16E3F5B-D25D-3D90-C993-E12734958B8A}"/>
              </a:ext>
            </a:extLst>
          </p:cNvPr>
          <p:cNvSpPr>
            <a:spLocks noGrp="1"/>
          </p:cNvSpPr>
          <p:nvPr>
            <p:ph sz="half" idx="13"/>
          </p:nvPr>
        </p:nvSpPr>
        <p:spPr>
          <a:xfrm>
            <a:off x="4582079" y="2031675"/>
            <a:ext cx="3240450" cy="2160300"/>
          </a:xfrm>
        </p:spPr>
        <p:txBody>
          <a:bodyPr/>
          <a:lstStyle>
            <a:lvl1pPr>
              <a:defRPr sz="1500" b="0" i="0">
                <a:solidFill>
                  <a:schemeClr val="bg1"/>
                </a:solidFill>
                <a:latin typeface="Suisse Int'l" panose="020B0804000000000000" pitchFamily="34" charset="77"/>
              </a:defRPr>
            </a:lvl1pPr>
            <a:lvl2pPr>
              <a:defRPr sz="1200">
                <a:solidFill>
                  <a:schemeClr val="bg1"/>
                </a:solidFill>
              </a:defRPr>
            </a:lvl2pPr>
            <a:lvl3pPr>
              <a:defRPr sz="1050">
                <a:solidFill>
                  <a:schemeClr val="bg1"/>
                </a:solidFill>
              </a:defRPr>
            </a:lvl3pPr>
            <a:lvl4pPr>
              <a:defRPr sz="900">
                <a:solidFill>
                  <a:schemeClr val="bg1"/>
                </a:solidFill>
              </a:defRPr>
            </a:lvl4pPr>
            <a:lvl5pPr>
              <a:defRPr sz="600">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a:extLst>
              <a:ext uri="{FF2B5EF4-FFF2-40B4-BE49-F238E27FC236}">
                <a16:creationId xmlns:a16="http://schemas.microsoft.com/office/drawing/2014/main" id="{D43794B5-6122-FF4C-E878-61C2E155947C}"/>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bg1"/>
                </a:solidFill>
              </a:defRPr>
            </a:lvl1pPr>
          </a:lstStyle>
          <a:p>
            <a:fld id="{0C63D54B-1128-BC4D-8010-13DA7231E6C1}" type="datetime1">
              <a:rPr lang="fr-FR"/>
              <a:pPr/>
              <a:t>14/11/2025</a:t>
            </a:fld>
            <a:endParaRPr lang="fr-FR"/>
          </a:p>
        </p:txBody>
      </p:sp>
      <p:sp>
        <p:nvSpPr>
          <p:cNvPr id="6" name="Espace réservé du pied de page 4">
            <a:extLst>
              <a:ext uri="{FF2B5EF4-FFF2-40B4-BE49-F238E27FC236}">
                <a16:creationId xmlns:a16="http://schemas.microsoft.com/office/drawing/2014/main" id="{77224091-94D1-6C01-A9AB-793B295BCF92}"/>
              </a:ext>
            </a:extLst>
          </p:cNvPr>
          <p:cNvSpPr>
            <a:spLocks noGrp="1"/>
          </p:cNvSpPr>
          <p:nvPr>
            <p:ph type="ftr" sz="quarter" idx="11"/>
          </p:nvPr>
        </p:nvSpPr>
        <p:spPr>
          <a:xfrm>
            <a:off x="3491850" y="4732050"/>
            <a:ext cx="3780525" cy="216030"/>
          </a:xfrm>
          <a:prstGeom prst="rect">
            <a:avLst/>
          </a:prstGeom>
        </p:spPr>
        <p:txBody>
          <a:bodyPr/>
          <a:lstStyle>
            <a:lvl1pPr>
              <a:defRPr sz="600">
                <a:solidFill>
                  <a:schemeClr val="bg1"/>
                </a:solidFill>
              </a:defRPr>
            </a:lvl1pPr>
          </a:lstStyle>
          <a:p>
            <a:endParaRPr lang="fr-FR"/>
          </a:p>
        </p:txBody>
      </p:sp>
      <p:sp>
        <p:nvSpPr>
          <p:cNvPr id="11" name="Espace réservé du numéro de diapositive 5">
            <a:extLst>
              <a:ext uri="{FF2B5EF4-FFF2-40B4-BE49-F238E27FC236}">
                <a16:creationId xmlns:a16="http://schemas.microsoft.com/office/drawing/2014/main" id="{05794D0E-980F-77E7-01B9-62E4FE5F017A}"/>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bg1"/>
                </a:solidFill>
              </a:defRPr>
            </a:lvl1pPr>
          </a:lstStyle>
          <a:p>
            <a:fld id="{E6CAD5E5-E0F3-D04B-B195-3CA9E05C04F3}" type="slidenum">
              <a:rPr lang="fr-FR"/>
              <a:pPr/>
              <a:t>‹N°›</a:t>
            </a:fld>
            <a:endParaRPr lang="fr-FR"/>
          </a:p>
        </p:txBody>
      </p:sp>
      <p:pic>
        <p:nvPicPr>
          <p:cNvPr id="12" name="Image 11">
            <a:extLst>
              <a:ext uri="{FF2B5EF4-FFF2-40B4-BE49-F238E27FC236}">
                <a16:creationId xmlns:a16="http://schemas.microsoft.com/office/drawing/2014/main" id="{66E46429-4ECF-717D-BF39-F5ADEDF61FD4}"/>
              </a:ext>
            </a:extLst>
          </p:cNvPr>
          <p:cNvPicPr>
            <a:picLocks noChangeAspect="1"/>
          </p:cNvPicPr>
          <p:nvPr userDrawn="1"/>
        </p:nvPicPr>
        <p:blipFill>
          <a:blip r:embed="rId2"/>
          <a:stretch>
            <a:fillRect/>
          </a:stretch>
        </p:blipFill>
        <p:spPr>
          <a:xfrm>
            <a:off x="791475" y="4732051"/>
            <a:ext cx="540075" cy="203147"/>
          </a:xfrm>
          <a:prstGeom prst="rect">
            <a:avLst/>
          </a:prstGeom>
        </p:spPr>
      </p:pic>
      <p:pic>
        <p:nvPicPr>
          <p:cNvPr id="9" name="Image 8">
            <a:extLst>
              <a:ext uri="{FF2B5EF4-FFF2-40B4-BE49-F238E27FC236}">
                <a16:creationId xmlns:a16="http://schemas.microsoft.com/office/drawing/2014/main" id="{22D3A94A-FFEC-7B02-957E-C22DD58021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1838" y="4732051"/>
            <a:ext cx="539350" cy="203147"/>
          </a:xfrm>
          <a:prstGeom prst="rect">
            <a:avLst/>
          </a:prstGeom>
        </p:spPr>
      </p:pic>
    </p:spTree>
    <p:extLst>
      <p:ext uri="{BB962C8B-B14F-4D97-AF65-F5344CB8AC3E}">
        <p14:creationId xmlns:p14="http://schemas.microsoft.com/office/powerpoint/2010/main" val="15512587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aison">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FB5B9F-4285-BAA7-7C0D-6FD8A44C2BD3}"/>
              </a:ext>
            </a:extLst>
          </p:cNvPr>
          <p:cNvSpPr>
            <a:spLocks noGrp="1"/>
          </p:cNvSpPr>
          <p:nvPr>
            <p:ph type="title"/>
          </p:nvPr>
        </p:nvSpPr>
        <p:spPr>
          <a:xfrm>
            <a:off x="791476" y="411450"/>
            <a:ext cx="7561049" cy="1080150"/>
          </a:xfrm>
          <a:prstGeom prst="rect">
            <a:avLst/>
          </a:prstGeom>
        </p:spPr>
        <p:txBody>
          <a:bodyPr lIns="0" tIns="0" rIns="0" bIns="0" anchor="t">
            <a:noAutofit/>
          </a:bodyPr>
          <a:lstStyle>
            <a:lvl1pPr>
              <a:defRPr>
                <a:solidFill>
                  <a:schemeClr val="bg1"/>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6C4B1458-6EC1-FCFC-E773-5DFD6ED94D76}"/>
              </a:ext>
            </a:extLst>
          </p:cNvPr>
          <p:cNvSpPr>
            <a:spLocks noGrp="1"/>
          </p:cNvSpPr>
          <p:nvPr>
            <p:ph type="body" idx="1"/>
          </p:nvPr>
        </p:nvSpPr>
        <p:spPr>
          <a:xfrm>
            <a:off x="791475" y="1499065"/>
            <a:ext cx="3240451" cy="532610"/>
          </a:xfrm>
        </p:spPr>
        <p:txBody>
          <a:bodyPr rIns="0" bIns="0" anchor="b"/>
          <a:lstStyle>
            <a:lvl1pPr marL="0" indent="0">
              <a:buNone/>
              <a:defRPr sz="1200" b="0" i="0">
                <a:solidFill>
                  <a:schemeClr val="bg1"/>
                </a:solidFill>
                <a:latin typeface="Suisse Int'l" panose="020B0804000000000000" pitchFamily="34"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17DD2B1-B898-D907-06E7-50540ECC6E31}"/>
              </a:ext>
            </a:extLst>
          </p:cNvPr>
          <p:cNvSpPr>
            <a:spLocks noGrp="1"/>
          </p:cNvSpPr>
          <p:nvPr>
            <p:ph sz="half" idx="2"/>
          </p:nvPr>
        </p:nvSpPr>
        <p:spPr>
          <a:xfrm>
            <a:off x="791476" y="2571750"/>
            <a:ext cx="3240450" cy="1620226"/>
          </a:xfrm>
        </p:spPr>
        <p:txBody>
          <a:bodyPr rIns="0" bIns="0"/>
          <a:lstStyle>
            <a:lvl1pPr>
              <a:defRPr sz="1500" b="0" i="0">
                <a:solidFill>
                  <a:schemeClr val="bg1"/>
                </a:solidFill>
                <a:latin typeface="Suisse Int'l Book Italic" panose="020B0804000000000000" pitchFamily="34" charset="77"/>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5DA6568-DBFF-CBF4-3CB7-A43D9F3863C0}"/>
              </a:ext>
            </a:extLst>
          </p:cNvPr>
          <p:cNvSpPr>
            <a:spLocks noGrp="1"/>
          </p:cNvSpPr>
          <p:nvPr>
            <p:ph type="body" sz="quarter" idx="3"/>
          </p:nvPr>
        </p:nvSpPr>
        <p:spPr>
          <a:xfrm>
            <a:off x="4584843" y="1506208"/>
            <a:ext cx="3767682" cy="525467"/>
          </a:xfrm>
        </p:spPr>
        <p:txBody>
          <a:bodyPr rIns="0" bIns="0" anchor="b"/>
          <a:lstStyle>
            <a:lvl1pPr marL="0" indent="0">
              <a:buNone/>
              <a:defRPr sz="1200" b="0" i="0">
                <a:solidFill>
                  <a:schemeClr val="bg1"/>
                </a:solidFill>
                <a:latin typeface="Suisse Int'l" panose="020B0804000000000000" pitchFamily="34"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16AAB91-AD3A-B166-1BE0-5B0A2060F5A1}"/>
              </a:ext>
            </a:extLst>
          </p:cNvPr>
          <p:cNvSpPr>
            <a:spLocks noGrp="1"/>
          </p:cNvSpPr>
          <p:nvPr>
            <p:ph sz="quarter" idx="4"/>
          </p:nvPr>
        </p:nvSpPr>
        <p:spPr>
          <a:xfrm>
            <a:off x="4572001" y="2571750"/>
            <a:ext cx="3780524" cy="1620226"/>
          </a:xfrm>
        </p:spPr>
        <p:txBody>
          <a:bodyPr rIns="0" bIns="0"/>
          <a:lstStyle>
            <a:lvl1pPr>
              <a:defRPr sz="1500" b="0" i="0">
                <a:solidFill>
                  <a:schemeClr val="bg1"/>
                </a:solidFill>
                <a:latin typeface="Suisse Int'l Book Italic" panose="020B0804000000000000" pitchFamily="34" charset="77"/>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13" name="Image 12">
            <a:extLst>
              <a:ext uri="{FF2B5EF4-FFF2-40B4-BE49-F238E27FC236}">
                <a16:creationId xmlns:a16="http://schemas.microsoft.com/office/drawing/2014/main" id="{21E1EB4E-7A8E-86A5-4BD0-3244F25261CF}"/>
              </a:ext>
            </a:extLst>
          </p:cNvPr>
          <p:cNvPicPr>
            <a:picLocks noChangeAspect="1"/>
          </p:cNvPicPr>
          <p:nvPr userDrawn="1"/>
        </p:nvPicPr>
        <p:blipFill>
          <a:blip r:embed="rId2"/>
          <a:stretch>
            <a:fillRect/>
          </a:stretch>
        </p:blipFill>
        <p:spPr>
          <a:xfrm>
            <a:off x="791475" y="4732050"/>
            <a:ext cx="540075" cy="203148"/>
          </a:xfrm>
          <a:prstGeom prst="rect">
            <a:avLst/>
          </a:prstGeom>
        </p:spPr>
      </p:pic>
      <p:sp>
        <p:nvSpPr>
          <p:cNvPr id="8" name="Espace réservé de la date 3">
            <a:extLst>
              <a:ext uri="{FF2B5EF4-FFF2-40B4-BE49-F238E27FC236}">
                <a16:creationId xmlns:a16="http://schemas.microsoft.com/office/drawing/2014/main" id="{4060E704-4C97-8BDA-5A9A-C71431B78009}"/>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bg1"/>
                </a:solidFill>
              </a:defRPr>
            </a:lvl1pPr>
          </a:lstStyle>
          <a:p>
            <a:fld id="{0C63D54B-1128-BC4D-8010-13DA7231E6C1}" type="datetime1">
              <a:rPr lang="fr-FR"/>
              <a:pPr/>
              <a:t>14/11/2025</a:t>
            </a:fld>
            <a:endParaRPr lang="fr-FR"/>
          </a:p>
        </p:txBody>
      </p:sp>
      <p:sp>
        <p:nvSpPr>
          <p:cNvPr id="9" name="Espace réservé du pied de page 4">
            <a:extLst>
              <a:ext uri="{FF2B5EF4-FFF2-40B4-BE49-F238E27FC236}">
                <a16:creationId xmlns:a16="http://schemas.microsoft.com/office/drawing/2014/main" id="{98FF46BA-7922-741D-EC53-3387C0AD8217}"/>
              </a:ext>
            </a:extLst>
          </p:cNvPr>
          <p:cNvSpPr>
            <a:spLocks noGrp="1"/>
          </p:cNvSpPr>
          <p:nvPr>
            <p:ph type="ftr" sz="quarter" idx="11"/>
          </p:nvPr>
        </p:nvSpPr>
        <p:spPr>
          <a:xfrm>
            <a:off x="3491850" y="4732050"/>
            <a:ext cx="3780525" cy="216030"/>
          </a:xfrm>
          <a:prstGeom prst="rect">
            <a:avLst/>
          </a:prstGeom>
        </p:spPr>
        <p:txBody>
          <a:bodyPr/>
          <a:lstStyle>
            <a:lvl1pPr>
              <a:defRPr sz="600">
                <a:solidFill>
                  <a:schemeClr val="bg1"/>
                </a:solidFill>
              </a:defRPr>
            </a:lvl1pPr>
          </a:lstStyle>
          <a:p>
            <a:endParaRPr lang="fr-FR"/>
          </a:p>
        </p:txBody>
      </p:sp>
      <p:sp>
        <p:nvSpPr>
          <p:cNvPr id="14" name="Espace réservé du numéro de diapositive 5">
            <a:extLst>
              <a:ext uri="{FF2B5EF4-FFF2-40B4-BE49-F238E27FC236}">
                <a16:creationId xmlns:a16="http://schemas.microsoft.com/office/drawing/2014/main" id="{A3C6E1D9-DE3E-366A-E99A-C813A9E12F64}"/>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bg1"/>
                </a:solidFill>
              </a:defRPr>
            </a:lvl1pPr>
          </a:lstStyle>
          <a:p>
            <a:fld id="{E6CAD5E5-E0F3-D04B-B195-3CA9E05C04F3}" type="slidenum">
              <a:rPr lang="fr-FR"/>
              <a:pPr/>
              <a:t>‹N°›</a:t>
            </a:fld>
            <a:endParaRPr lang="fr-FR"/>
          </a:p>
        </p:txBody>
      </p:sp>
      <p:pic>
        <p:nvPicPr>
          <p:cNvPr id="15" name="Image 14">
            <a:extLst>
              <a:ext uri="{FF2B5EF4-FFF2-40B4-BE49-F238E27FC236}">
                <a16:creationId xmlns:a16="http://schemas.microsoft.com/office/drawing/2014/main" id="{812D45CE-46AE-2FDF-2FC7-81EC8D4A1339}"/>
              </a:ext>
            </a:extLst>
          </p:cNvPr>
          <p:cNvPicPr>
            <a:picLocks noChangeAspect="1"/>
          </p:cNvPicPr>
          <p:nvPr userDrawn="1"/>
        </p:nvPicPr>
        <p:blipFill>
          <a:blip r:embed="rId3"/>
          <a:stretch>
            <a:fillRect/>
          </a:stretch>
        </p:blipFill>
        <p:spPr>
          <a:xfrm>
            <a:off x="791475" y="4732051"/>
            <a:ext cx="540075" cy="203147"/>
          </a:xfrm>
          <a:prstGeom prst="rect">
            <a:avLst/>
          </a:prstGeom>
        </p:spPr>
      </p:pic>
      <p:pic>
        <p:nvPicPr>
          <p:cNvPr id="12" name="Image 11">
            <a:extLst>
              <a:ext uri="{FF2B5EF4-FFF2-40B4-BE49-F238E27FC236}">
                <a16:creationId xmlns:a16="http://schemas.microsoft.com/office/drawing/2014/main" id="{22D3A94A-FFEC-7B02-957E-C22DD580212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1838" y="4732051"/>
            <a:ext cx="539350" cy="203147"/>
          </a:xfrm>
          <a:prstGeom prst="rect">
            <a:avLst/>
          </a:prstGeom>
        </p:spPr>
      </p:pic>
    </p:spTree>
    <p:extLst>
      <p:ext uri="{BB962C8B-B14F-4D97-AF65-F5344CB8AC3E}">
        <p14:creationId xmlns:p14="http://schemas.microsoft.com/office/powerpoint/2010/main" val="23347773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re seul">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27E259-CA1B-A983-F4AF-BD4BE030EF89}"/>
              </a:ext>
            </a:extLst>
          </p:cNvPr>
          <p:cNvSpPr>
            <a:spLocks noGrp="1"/>
          </p:cNvSpPr>
          <p:nvPr>
            <p:ph type="title"/>
          </p:nvPr>
        </p:nvSpPr>
        <p:spPr>
          <a:xfrm>
            <a:off x="791475" y="411450"/>
            <a:ext cx="7561050" cy="3780525"/>
          </a:xfrm>
          <a:prstGeom prst="rect">
            <a:avLst/>
          </a:prstGeom>
        </p:spPr>
        <p:txBody>
          <a:bodyPr lIns="0" tIns="0" rIns="0" bIns="0" anchor="t">
            <a:noAutofit/>
          </a:bodyPr>
          <a:lstStyle>
            <a:lvl1pPr>
              <a:defRPr>
                <a:solidFill>
                  <a:schemeClr val="bg1"/>
                </a:solidFill>
              </a:defRPr>
            </a:lvl1pPr>
          </a:lstStyle>
          <a:p>
            <a:r>
              <a:rPr lang="fr-FR"/>
              <a:t>Modifiez le style du titre</a:t>
            </a:r>
          </a:p>
        </p:txBody>
      </p:sp>
      <p:sp>
        <p:nvSpPr>
          <p:cNvPr id="4" name="Espace réservé de la date 3">
            <a:extLst>
              <a:ext uri="{FF2B5EF4-FFF2-40B4-BE49-F238E27FC236}">
                <a16:creationId xmlns:a16="http://schemas.microsoft.com/office/drawing/2014/main" id="{5F40232B-CEB1-3AB1-A529-5E2F8223F1B9}"/>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bg1"/>
                </a:solidFill>
              </a:defRPr>
            </a:lvl1pPr>
          </a:lstStyle>
          <a:p>
            <a:fld id="{0C63D54B-1128-BC4D-8010-13DA7231E6C1}" type="datetime1">
              <a:rPr lang="fr-FR"/>
              <a:pPr/>
              <a:t>14/11/2025</a:t>
            </a:fld>
            <a:endParaRPr lang="fr-FR"/>
          </a:p>
        </p:txBody>
      </p:sp>
      <p:sp>
        <p:nvSpPr>
          <p:cNvPr id="5" name="Espace réservé du pied de page 4">
            <a:extLst>
              <a:ext uri="{FF2B5EF4-FFF2-40B4-BE49-F238E27FC236}">
                <a16:creationId xmlns:a16="http://schemas.microsoft.com/office/drawing/2014/main" id="{0F84ED9D-1AFB-1FB7-4B83-886975DC681F}"/>
              </a:ext>
            </a:extLst>
          </p:cNvPr>
          <p:cNvSpPr>
            <a:spLocks noGrp="1"/>
          </p:cNvSpPr>
          <p:nvPr>
            <p:ph type="ftr" sz="quarter" idx="11"/>
          </p:nvPr>
        </p:nvSpPr>
        <p:spPr>
          <a:xfrm>
            <a:off x="3491850" y="4732050"/>
            <a:ext cx="3780525" cy="216030"/>
          </a:xfrm>
          <a:prstGeom prst="rect">
            <a:avLst/>
          </a:prstGeom>
        </p:spPr>
        <p:txBody>
          <a:bodyPr/>
          <a:lstStyle>
            <a:lvl1pPr>
              <a:defRPr sz="600">
                <a:solidFill>
                  <a:schemeClr val="bg1"/>
                </a:solidFill>
              </a:defRPr>
            </a:lvl1pPr>
          </a:lstStyle>
          <a:p>
            <a:endParaRPr lang="fr-FR"/>
          </a:p>
        </p:txBody>
      </p:sp>
      <p:sp>
        <p:nvSpPr>
          <p:cNvPr id="9" name="Espace réservé du numéro de diapositive 5">
            <a:extLst>
              <a:ext uri="{FF2B5EF4-FFF2-40B4-BE49-F238E27FC236}">
                <a16:creationId xmlns:a16="http://schemas.microsoft.com/office/drawing/2014/main" id="{26793115-ADC3-AC04-8EE5-CA4C1B5A806B}"/>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bg1"/>
                </a:solidFill>
              </a:defRPr>
            </a:lvl1pPr>
          </a:lstStyle>
          <a:p>
            <a:fld id="{E6CAD5E5-E0F3-D04B-B195-3CA9E05C04F3}" type="slidenum">
              <a:rPr lang="fr-FR"/>
              <a:pPr/>
              <a:t>‹N°›</a:t>
            </a:fld>
            <a:endParaRPr lang="fr-FR"/>
          </a:p>
        </p:txBody>
      </p:sp>
      <p:pic>
        <p:nvPicPr>
          <p:cNvPr id="10" name="Image 9">
            <a:extLst>
              <a:ext uri="{FF2B5EF4-FFF2-40B4-BE49-F238E27FC236}">
                <a16:creationId xmlns:a16="http://schemas.microsoft.com/office/drawing/2014/main" id="{05B23D8D-0B38-9110-8D36-DCAE345456B2}"/>
              </a:ext>
            </a:extLst>
          </p:cNvPr>
          <p:cNvPicPr>
            <a:picLocks noChangeAspect="1"/>
          </p:cNvPicPr>
          <p:nvPr userDrawn="1"/>
        </p:nvPicPr>
        <p:blipFill>
          <a:blip r:embed="rId2"/>
          <a:stretch>
            <a:fillRect/>
          </a:stretch>
        </p:blipFill>
        <p:spPr>
          <a:xfrm>
            <a:off x="791475" y="4732051"/>
            <a:ext cx="540075" cy="203147"/>
          </a:xfrm>
          <a:prstGeom prst="rect">
            <a:avLst/>
          </a:prstGeom>
        </p:spPr>
      </p:pic>
      <p:pic>
        <p:nvPicPr>
          <p:cNvPr id="7" name="Image 6">
            <a:extLst>
              <a:ext uri="{FF2B5EF4-FFF2-40B4-BE49-F238E27FC236}">
                <a16:creationId xmlns:a16="http://schemas.microsoft.com/office/drawing/2014/main" id="{22D3A94A-FFEC-7B02-957E-C22DD58021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1838" y="4732051"/>
            <a:ext cx="539350" cy="203147"/>
          </a:xfrm>
          <a:prstGeom prst="rect">
            <a:avLst/>
          </a:prstGeom>
        </p:spPr>
      </p:pic>
    </p:spTree>
    <p:extLst>
      <p:ext uri="{BB962C8B-B14F-4D97-AF65-F5344CB8AC3E}">
        <p14:creationId xmlns:p14="http://schemas.microsoft.com/office/powerpoint/2010/main" val="26858020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re seul - 2">
    <p:bg>
      <p:bgPr>
        <a:solidFill>
          <a:schemeClr val="accent1"/>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8C6AA016-EDC2-DBE1-39FA-2E4E7CBD034D}"/>
              </a:ext>
            </a:extLst>
          </p:cNvPr>
          <p:cNvPicPr>
            <a:picLocks noChangeAspect="1"/>
          </p:cNvPicPr>
          <p:nvPr userDrawn="1"/>
        </p:nvPicPr>
        <p:blipFill>
          <a:blip r:embed="rId2">
            <a:alphaModFix amt="10000"/>
          </a:blip>
          <a:stretch>
            <a:fillRect/>
          </a:stretch>
        </p:blipFill>
        <p:spPr>
          <a:xfrm>
            <a:off x="5427000" y="-128625"/>
            <a:ext cx="4527719" cy="6451998"/>
          </a:xfrm>
          <a:prstGeom prst="rect">
            <a:avLst/>
          </a:prstGeom>
        </p:spPr>
      </p:pic>
      <p:sp>
        <p:nvSpPr>
          <p:cNvPr id="2" name="Titre 1">
            <a:extLst>
              <a:ext uri="{FF2B5EF4-FFF2-40B4-BE49-F238E27FC236}">
                <a16:creationId xmlns:a16="http://schemas.microsoft.com/office/drawing/2014/main" id="{1E27E259-CA1B-A983-F4AF-BD4BE030EF89}"/>
              </a:ext>
            </a:extLst>
          </p:cNvPr>
          <p:cNvSpPr>
            <a:spLocks noGrp="1"/>
          </p:cNvSpPr>
          <p:nvPr>
            <p:ph type="title" hasCustomPrompt="1"/>
          </p:nvPr>
        </p:nvSpPr>
        <p:spPr>
          <a:xfrm>
            <a:off x="791475" y="411450"/>
            <a:ext cx="7561050" cy="2700375"/>
          </a:xfrm>
          <a:prstGeom prst="rect">
            <a:avLst/>
          </a:prstGeom>
        </p:spPr>
        <p:txBody>
          <a:bodyPr lIns="0" tIns="0" rIns="0" bIns="0" anchor="t">
            <a:noAutofit/>
          </a:bodyPr>
          <a:lstStyle>
            <a:lvl1pPr>
              <a:defRPr>
                <a:solidFill>
                  <a:schemeClr val="bg1"/>
                </a:solidFill>
              </a:defRPr>
            </a:lvl1pPr>
          </a:lstStyle>
          <a:p>
            <a:r>
              <a:rPr lang="fr-FR"/>
              <a:t>Modifiez le style du titre</a:t>
            </a:r>
            <a:br>
              <a:rPr lang="fr-FR"/>
            </a:br>
            <a:endParaRPr lang="fr-FR"/>
          </a:p>
        </p:txBody>
      </p:sp>
      <p:sp>
        <p:nvSpPr>
          <p:cNvPr id="6" name="Espace réservé de la date 3">
            <a:extLst>
              <a:ext uri="{FF2B5EF4-FFF2-40B4-BE49-F238E27FC236}">
                <a16:creationId xmlns:a16="http://schemas.microsoft.com/office/drawing/2014/main" id="{00AD7869-6D36-9861-50CA-4374ACF56B6D}"/>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bg1"/>
                </a:solidFill>
              </a:defRPr>
            </a:lvl1pPr>
          </a:lstStyle>
          <a:p>
            <a:fld id="{0C63D54B-1128-BC4D-8010-13DA7231E6C1}" type="datetime1">
              <a:rPr lang="fr-FR"/>
              <a:pPr/>
              <a:t>14/11/2025</a:t>
            </a:fld>
            <a:endParaRPr lang="fr-FR"/>
          </a:p>
        </p:txBody>
      </p:sp>
      <p:sp>
        <p:nvSpPr>
          <p:cNvPr id="7" name="Espace réservé du pied de page 4">
            <a:extLst>
              <a:ext uri="{FF2B5EF4-FFF2-40B4-BE49-F238E27FC236}">
                <a16:creationId xmlns:a16="http://schemas.microsoft.com/office/drawing/2014/main" id="{1CEBB0A5-4633-AEF7-18CE-CE58AD1D8E7B}"/>
              </a:ext>
            </a:extLst>
          </p:cNvPr>
          <p:cNvSpPr>
            <a:spLocks noGrp="1"/>
          </p:cNvSpPr>
          <p:nvPr>
            <p:ph type="ftr" sz="quarter" idx="11"/>
          </p:nvPr>
        </p:nvSpPr>
        <p:spPr>
          <a:xfrm>
            <a:off x="3491850" y="4732050"/>
            <a:ext cx="2160300" cy="216030"/>
          </a:xfrm>
          <a:prstGeom prst="rect">
            <a:avLst/>
          </a:prstGeom>
        </p:spPr>
        <p:txBody>
          <a:bodyPr/>
          <a:lstStyle>
            <a:lvl1pPr>
              <a:defRPr sz="600">
                <a:solidFill>
                  <a:schemeClr val="bg1"/>
                </a:solidFill>
              </a:defRPr>
            </a:lvl1pPr>
          </a:lstStyle>
          <a:p>
            <a:endParaRPr lang="fr-FR"/>
          </a:p>
        </p:txBody>
      </p:sp>
      <p:sp>
        <p:nvSpPr>
          <p:cNvPr id="8" name="Espace réservé du numéro de diapositive 5">
            <a:extLst>
              <a:ext uri="{FF2B5EF4-FFF2-40B4-BE49-F238E27FC236}">
                <a16:creationId xmlns:a16="http://schemas.microsoft.com/office/drawing/2014/main" id="{2F15564E-6EFB-A943-62CA-10F994DC6C0E}"/>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bg1"/>
                </a:solidFill>
              </a:defRPr>
            </a:lvl1pPr>
          </a:lstStyle>
          <a:p>
            <a:fld id="{E6CAD5E5-E0F3-D04B-B195-3CA9E05C04F3}" type="slidenum">
              <a:rPr lang="fr-FR"/>
              <a:pPr/>
              <a:t>‹N°›</a:t>
            </a:fld>
            <a:endParaRPr lang="fr-FR"/>
          </a:p>
        </p:txBody>
      </p:sp>
      <p:pic>
        <p:nvPicPr>
          <p:cNvPr id="3" name="Image 2">
            <a:extLst>
              <a:ext uri="{FF2B5EF4-FFF2-40B4-BE49-F238E27FC236}">
                <a16:creationId xmlns:a16="http://schemas.microsoft.com/office/drawing/2014/main" id="{C574093E-2A4F-C42C-EAEA-F072156ED8EB}"/>
              </a:ext>
            </a:extLst>
          </p:cNvPr>
          <p:cNvPicPr>
            <a:picLocks noChangeAspect="1"/>
          </p:cNvPicPr>
          <p:nvPr userDrawn="1"/>
        </p:nvPicPr>
        <p:blipFill>
          <a:blip r:embed="rId3"/>
          <a:stretch>
            <a:fillRect/>
          </a:stretch>
        </p:blipFill>
        <p:spPr>
          <a:xfrm>
            <a:off x="791475" y="4732051"/>
            <a:ext cx="540075" cy="203147"/>
          </a:xfrm>
          <a:prstGeom prst="rect">
            <a:avLst/>
          </a:prstGeom>
        </p:spPr>
      </p:pic>
      <p:sp>
        <p:nvSpPr>
          <p:cNvPr id="9" name="Espace réservé du texte 8">
            <a:extLst>
              <a:ext uri="{FF2B5EF4-FFF2-40B4-BE49-F238E27FC236}">
                <a16:creationId xmlns:a16="http://schemas.microsoft.com/office/drawing/2014/main" id="{961D3190-0E58-EC02-990E-F43B56DD4AE2}"/>
              </a:ext>
            </a:extLst>
          </p:cNvPr>
          <p:cNvSpPr>
            <a:spLocks noGrp="1"/>
          </p:cNvSpPr>
          <p:nvPr>
            <p:ph type="body" sz="quarter" idx="13"/>
          </p:nvPr>
        </p:nvSpPr>
        <p:spPr>
          <a:xfrm>
            <a:off x="791766" y="3651648"/>
            <a:ext cx="7560469" cy="540544"/>
          </a:xfrm>
        </p:spPr>
        <p:txBody>
          <a:bodyPr rIns="0" bIns="0"/>
          <a:lstStyle>
            <a:lvl1pPr marL="0" indent="0">
              <a:buNone/>
              <a:defRPr sz="1200" b="1" i="0">
                <a:solidFill>
                  <a:schemeClr val="bg1"/>
                </a:solidFill>
                <a:latin typeface="Suisse Int'l Semi Bold" panose="020B0804000000000000" pitchFamily="34" charset="77"/>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fr-FR"/>
              <a:t>Cliquez pour modifier les styles du texte du masque</a:t>
            </a:r>
          </a:p>
        </p:txBody>
      </p:sp>
      <p:pic>
        <p:nvPicPr>
          <p:cNvPr id="10" name="Image 9">
            <a:extLst>
              <a:ext uri="{FF2B5EF4-FFF2-40B4-BE49-F238E27FC236}">
                <a16:creationId xmlns:a16="http://schemas.microsoft.com/office/drawing/2014/main" id="{22D3A94A-FFEC-7B02-957E-C22DD580212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1838" y="4690861"/>
            <a:ext cx="539350" cy="203147"/>
          </a:xfrm>
          <a:prstGeom prst="rect">
            <a:avLst/>
          </a:prstGeom>
        </p:spPr>
      </p:pic>
    </p:spTree>
    <p:extLst>
      <p:ext uri="{BB962C8B-B14F-4D97-AF65-F5344CB8AC3E}">
        <p14:creationId xmlns:p14="http://schemas.microsoft.com/office/powerpoint/2010/main" val="31310687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itation">
    <p:bg>
      <p:bgPr>
        <a:solidFill>
          <a:schemeClr val="accent1"/>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8C6AA016-EDC2-DBE1-39FA-2E4E7CBD034D}"/>
              </a:ext>
            </a:extLst>
          </p:cNvPr>
          <p:cNvPicPr>
            <a:picLocks noChangeAspect="1"/>
          </p:cNvPicPr>
          <p:nvPr userDrawn="1"/>
        </p:nvPicPr>
        <p:blipFill>
          <a:blip r:embed="rId2">
            <a:alphaModFix/>
          </a:blip>
          <a:stretch>
            <a:fillRect/>
          </a:stretch>
        </p:blipFill>
        <p:spPr>
          <a:xfrm>
            <a:off x="5427000" y="-128625"/>
            <a:ext cx="4527719" cy="6451998"/>
          </a:xfrm>
          <a:prstGeom prst="rect">
            <a:avLst/>
          </a:prstGeom>
        </p:spPr>
      </p:pic>
      <p:sp>
        <p:nvSpPr>
          <p:cNvPr id="2" name="Titre 1">
            <a:extLst>
              <a:ext uri="{FF2B5EF4-FFF2-40B4-BE49-F238E27FC236}">
                <a16:creationId xmlns:a16="http://schemas.microsoft.com/office/drawing/2014/main" id="{1E27E259-CA1B-A983-F4AF-BD4BE030EF89}"/>
              </a:ext>
            </a:extLst>
          </p:cNvPr>
          <p:cNvSpPr>
            <a:spLocks noGrp="1"/>
          </p:cNvSpPr>
          <p:nvPr>
            <p:ph type="title" hasCustomPrompt="1"/>
          </p:nvPr>
        </p:nvSpPr>
        <p:spPr>
          <a:xfrm>
            <a:off x="791475" y="411450"/>
            <a:ext cx="4860675" cy="2700375"/>
          </a:xfrm>
          <a:prstGeom prst="rect">
            <a:avLst/>
          </a:prstGeom>
        </p:spPr>
        <p:txBody>
          <a:bodyPr lIns="0" tIns="0" rIns="0" bIns="0" anchor="t">
            <a:noAutofit/>
          </a:bodyPr>
          <a:lstStyle>
            <a:lvl1pPr>
              <a:defRPr>
                <a:solidFill>
                  <a:schemeClr val="bg1"/>
                </a:solidFill>
              </a:defRPr>
            </a:lvl1pPr>
          </a:lstStyle>
          <a:p>
            <a:r>
              <a:rPr lang="fr-FR"/>
              <a:t>Modifiez le style du titre</a:t>
            </a:r>
            <a:br>
              <a:rPr lang="fr-FR"/>
            </a:br>
            <a:endParaRPr lang="fr-FR"/>
          </a:p>
        </p:txBody>
      </p:sp>
      <p:sp>
        <p:nvSpPr>
          <p:cNvPr id="6" name="Espace réservé de la date 3">
            <a:extLst>
              <a:ext uri="{FF2B5EF4-FFF2-40B4-BE49-F238E27FC236}">
                <a16:creationId xmlns:a16="http://schemas.microsoft.com/office/drawing/2014/main" id="{00AD7869-6D36-9861-50CA-4374ACF56B6D}"/>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bg1"/>
                </a:solidFill>
              </a:defRPr>
            </a:lvl1pPr>
          </a:lstStyle>
          <a:p>
            <a:fld id="{0C63D54B-1128-BC4D-8010-13DA7231E6C1}" type="datetime1">
              <a:rPr lang="fr-FR"/>
              <a:pPr/>
              <a:t>14/11/2025</a:t>
            </a:fld>
            <a:endParaRPr lang="fr-FR"/>
          </a:p>
        </p:txBody>
      </p:sp>
      <p:sp>
        <p:nvSpPr>
          <p:cNvPr id="7" name="Espace réservé du pied de page 4">
            <a:extLst>
              <a:ext uri="{FF2B5EF4-FFF2-40B4-BE49-F238E27FC236}">
                <a16:creationId xmlns:a16="http://schemas.microsoft.com/office/drawing/2014/main" id="{1CEBB0A5-4633-AEF7-18CE-CE58AD1D8E7B}"/>
              </a:ext>
            </a:extLst>
          </p:cNvPr>
          <p:cNvSpPr>
            <a:spLocks noGrp="1"/>
          </p:cNvSpPr>
          <p:nvPr>
            <p:ph type="ftr" sz="quarter" idx="11"/>
          </p:nvPr>
        </p:nvSpPr>
        <p:spPr>
          <a:xfrm>
            <a:off x="3491850" y="4732050"/>
            <a:ext cx="2160300" cy="216030"/>
          </a:xfrm>
          <a:prstGeom prst="rect">
            <a:avLst/>
          </a:prstGeom>
        </p:spPr>
        <p:txBody>
          <a:bodyPr/>
          <a:lstStyle>
            <a:lvl1pPr>
              <a:defRPr sz="600">
                <a:solidFill>
                  <a:schemeClr val="bg1"/>
                </a:solidFill>
              </a:defRPr>
            </a:lvl1pPr>
          </a:lstStyle>
          <a:p>
            <a:endParaRPr lang="fr-FR"/>
          </a:p>
        </p:txBody>
      </p:sp>
      <p:sp>
        <p:nvSpPr>
          <p:cNvPr id="8" name="Espace réservé du numéro de diapositive 5">
            <a:extLst>
              <a:ext uri="{FF2B5EF4-FFF2-40B4-BE49-F238E27FC236}">
                <a16:creationId xmlns:a16="http://schemas.microsoft.com/office/drawing/2014/main" id="{2F15564E-6EFB-A943-62CA-10F994DC6C0E}"/>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bg1"/>
                </a:solidFill>
              </a:defRPr>
            </a:lvl1pPr>
          </a:lstStyle>
          <a:p>
            <a:fld id="{E6CAD5E5-E0F3-D04B-B195-3CA9E05C04F3}" type="slidenum">
              <a:rPr lang="fr-FR"/>
              <a:pPr/>
              <a:t>‹N°›</a:t>
            </a:fld>
            <a:endParaRPr lang="fr-FR"/>
          </a:p>
        </p:txBody>
      </p:sp>
      <p:pic>
        <p:nvPicPr>
          <p:cNvPr id="3" name="Image 2">
            <a:extLst>
              <a:ext uri="{FF2B5EF4-FFF2-40B4-BE49-F238E27FC236}">
                <a16:creationId xmlns:a16="http://schemas.microsoft.com/office/drawing/2014/main" id="{C574093E-2A4F-C42C-EAEA-F072156ED8EB}"/>
              </a:ext>
            </a:extLst>
          </p:cNvPr>
          <p:cNvPicPr>
            <a:picLocks noChangeAspect="1"/>
          </p:cNvPicPr>
          <p:nvPr userDrawn="1"/>
        </p:nvPicPr>
        <p:blipFill>
          <a:blip r:embed="rId3"/>
          <a:stretch>
            <a:fillRect/>
          </a:stretch>
        </p:blipFill>
        <p:spPr>
          <a:xfrm>
            <a:off x="791475" y="4732051"/>
            <a:ext cx="540075" cy="203147"/>
          </a:xfrm>
          <a:prstGeom prst="rect">
            <a:avLst/>
          </a:prstGeom>
        </p:spPr>
      </p:pic>
      <p:sp>
        <p:nvSpPr>
          <p:cNvPr id="9" name="Espace réservé du texte 8">
            <a:extLst>
              <a:ext uri="{FF2B5EF4-FFF2-40B4-BE49-F238E27FC236}">
                <a16:creationId xmlns:a16="http://schemas.microsoft.com/office/drawing/2014/main" id="{961D3190-0E58-EC02-990E-F43B56DD4AE2}"/>
              </a:ext>
            </a:extLst>
          </p:cNvPr>
          <p:cNvSpPr>
            <a:spLocks noGrp="1"/>
          </p:cNvSpPr>
          <p:nvPr>
            <p:ph type="body" sz="quarter" idx="13"/>
          </p:nvPr>
        </p:nvSpPr>
        <p:spPr>
          <a:xfrm>
            <a:off x="791767" y="3651648"/>
            <a:ext cx="4860383" cy="540544"/>
          </a:xfrm>
        </p:spPr>
        <p:txBody>
          <a:bodyPr rIns="0" bIns="0"/>
          <a:lstStyle>
            <a:lvl1pPr marL="0" indent="0">
              <a:buNone/>
              <a:defRPr sz="1200" b="1" i="0">
                <a:solidFill>
                  <a:schemeClr val="bg1"/>
                </a:solidFill>
                <a:latin typeface="Suisse Int'l Semi Bold" panose="020B0804000000000000" pitchFamily="34" charset="77"/>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fr-FR"/>
              <a:t>Cliquez pour modifier les styles du texte du masque</a:t>
            </a:r>
          </a:p>
        </p:txBody>
      </p:sp>
      <p:pic>
        <p:nvPicPr>
          <p:cNvPr id="10" name="Image 9">
            <a:extLst>
              <a:ext uri="{FF2B5EF4-FFF2-40B4-BE49-F238E27FC236}">
                <a16:creationId xmlns:a16="http://schemas.microsoft.com/office/drawing/2014/main" id="{22D3A94A-FFEC-7B02-957E-C22DD580212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1838" y="4732051"/>
            <a:ext cx="539350" cy="203147"/>
          </a:xfrm>
          <a:prstGeom prst="rect">
            <a:avLst/>
          </a:prstGeom>
        </p:spPr>
      </p:pic>
    </p:spTree>
    <p:extLst>
      <p:ext uri="{BB962C8B-B14F-4D97-AF65-F5344CB8AC3E}">
        <p14:creationId xmlns:p14="http://schemas.microsoft.com/office/powerpoint/2010/main" val="8104583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Vide">
    <p:bg>
      <p:bgPr>
        <a:solidFill>
          <a:schemeClr val="accent1"/>
        </a:solid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166671BC-0410-6218-87D6-4673B9326BE9}"/>
              </a:ext>
            </a:extLst>
          </p:cNvPr>
          <p:cNvPicPr>
            <a:picLocks noChangeAspect="1"/>
          </p:cNvPicPr>
          <p:nvPr userDrawn="1"/>
        </p:nvPicPr>
        <p:blipFill>
          <a:blip r:embed="rId2"/>
          <a:stretch>
            <a:fillRect/>
          </a:stretch>
        </p:blipFill>
        <p:spPr>
          <a:xfrm>
            <a:off x="791475" y="4732050"/>
            <a:ext cx="540075" cy="203148"/>
          </a:xfrm>
          <a:prstGeom prst="rect">
            <a:avLst/>
          </a:prstGeom>
        </p:spPr>
      </p:pic>
      <p:sp>
        <p:nvSpPr>
          <p:cNvPr id="5" name="Espace réservé de la date 3">
            <a:extLst>
              <a:ext uri="{FF2B5EF4-FFF2-40B4-BE49-F238E27FC236}">
                <a16:creationId xmlns:a16="http://schemas.microsoft.com/office/drawing/2014/main" id="{7EFF4A00-104D-FA44-36E8-72B47327DEA7}"/>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bg1"/>
                </a:solidFill>
              </a:defRPr>
            </a:lvl1pPr>
          </a:lstStyle>
          <a:p>
            <a:fld id="{0C63D54B-1128-BC4D-8010-13DA7231E6C1}" type="datetime1">
              <a:rPr lang="fr-FR"/>
              <a:pPr/>
              <a:t>14/11/2025</a:t>
            </a:fld>
            <a:endParaRPr lang="fr-FR"/>
          </a:p>
        </p:txBody>
      </p:sp>
      <p:sp>
        <p:nvSpPr>
          <p:cNvPr id="6" name="Espace réservé du pied de page 4">
            <a:extLst>
              <a:ext uri="{FF2B5EF4-FFF2-40B4-BE49-F238E27FC236}">
                <a16:creationId xmlns:a16="http://schemas.microsoft.com/office/drawing/2014/main" id="{A6B463DC-5226-3156-494B-4A512ACA48D5}"/>
              </a:ext>
            </a:extLst>
          </p:cNvPr>
          <p:cNvSpPr>
            <a:spLocks noGrp="1"/>
          </p:cNvSpPr>
          <p:nvPr>
            <p:ph type="ftr" sz="quarter" idx="11"/>
          </p:nvPr>
        </p:nvSpPr>
        <p:spPr>
          <a:xfrm>
            <a:off x="3491850" y="4732050"/>
            <a:ext cx="3780525" cy="216030"/>
          </a:xfrm>
          <a:prstGeom prst="rect">
            <a:avLst/>
          </a:prstGeom>
        </p:spPr>
        <p:txBody>
          <a:bodyPr/>
          <a:lstStyle>
            <a:lvl1pPr>
              <a:defRPr sz="600">
                <a:solidFill>
                  <a:schemeClr val="bg1"/>
                </a:solidFill>
              </a:defRPr>
            </a:lvl1pPr>
          </a:lstStyle>
          <a:p>
            <a:endParaRPr lang="fr-FR"/>
          </a:p>
        </p:txBody>
      </p:sp>
      <p:sp>
        <p:nvSpPr>
          <p:cNvPr id="7" name="Espace réservé du numéro de diapositive 5">
            <a:extLst>
              <a:ext uri="{FF2B5EF4-FFF2-40B4-BE49-F238E27FC236}">
                <a16:creationId xmlns:a16="http://schemas.microsoft.com/office/drawing/2014/main" id="{E58EB97D-69A1-78FC-DAFA-941D1C238CAD}"/>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bg1"/>
                </a:solidFill>
              </a:defRPr>
            </a:lvl1pPr>
          </a:lstStyle>
          <a:p>
            <a:fld id="{E6CAD5E5-E0F3-D04B-B195-3CA9E05C04F3}" type="slidenum">
              <a:rPr lang="fr-FR"/>
              <a:pPr/>
              <a:t>‹N°›</a:t>
            </a:fld>
            <a:endParaRPr lang="fr-FR"/>
          </a:p>
        </p:txBody>
      </p:sp>
      <p:pic>
        <p:nvPicPr>
          <p:cNvPr id="10" name="Image 9">
            <a:extLst>
              <a:ext uri="{FF2B5EF4-FFF2-40B4-BE49-F238E27FC236}">
                <a16:creationId xmlns:a16="http://schemas.microsoft.com/office/drawing/2014/main" id="{8364533E-99D4-062A-42BC-FA195164955E}"/>
              </a:ext>
            </a:extLst>
          </p:cNvPr>
          <p:cNvPicPr>
            <a:picLocks noChangeAspect="1"/>
          </p:cNvPicPr>
          <p:nvPr userDrawn="1"/>
        </p:nvPicPr>
        <p:blipFill>
          <a:blip r:embed="rId3"/>
          <a:stretch>
            <a:fillRect/>
          </a:stretch>
        </p:blipFill>
        <p:spPr>
          <a:xfrm>
            <a:off x="791475" y="4732051"/>
            <a:ext cx="540075" cy="203147"/>
          </a:xfrm>
          <a:prstGeom prst="rect">
            <a:avLst/>
          </a:prstGeom>
        </p:spPr>
      </p:pic>
      <p:pic>
        <p:nvPicPr>
          <p:cNvPr id="9" name="Image 8">
            <a:extLst>
              <a:ext uri="{FF2B5EF4-FFF2-40B4-BE49-F238E27FC236}">
                <a16:creationId xmlns:a16="http://schemas.microsoft.com/office/drawing/2014/main" id="{22D3A94A-FFEC-7B02-957E-C22DD580212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1838" y="4732051"/>
            <a:ext cx="539350" cy="203147"/>
          </a:xfrm>
          <a:prstGeom prst="rect">
            <a:avLst/>
          </a:prstGeom>
        </p:spPr>
      </p:pic>
    </p:spTree>
    <p:extLst>
      <p:ext uri="{BB962C8B-B14F-4D97-AF65-F5344CB8AC3E}">
        <p14:creationId xmlns:p14="http://schemas.microsoft.com/office/powerpoint/2010/main" val="6154156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Vide - 2">
    <p:bg>
      <p:bgPr>
        <a:solidFill>
          <a:schemeClr val="accent1"/>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FB791723-EE92-5E60-C952-8C6CED20B632}"/>
              </a:ext>
            </a:extLst>
          </p:cNvPr>
          <p:cNvPicPr>
            <a:picLocks noChangeAspect="1"/>
          </p:cNvPicPr>
          <p:nvPr userDrawn="1"/>
        </p:nvPicPr>
        <p:blipFill>
          <a:blip r:embed="rId2">
            <a:alphaModFix amt="10000"/>
          </a:blip>
          <a:stretch>
            <a:fillRect/>
          </a:stretch>
        </p:blipFill>
        <p:spPr>
          <a:xfrm>
            <a:off x="5427000" y="-128625"/>
            <a:ext cx="4527719" cy="6451998"/>
          </a:xfrm>
          <a:prstGeom prst="rect">
            <a:avLst/>
          </a:prstGeom>
        </p:spPr>
      </p:pic>
      <p:pic>
        <p:nvPicPr>
          <p:cNvPr id="8" name="Image 7">
            <a:extLst>
              <a:ext uri="{FF2B5EF4-FFF2-40B4-BE49-F238E27FC236}">
                <a16:creationId xmlns:a16="http://schemas.microsoft.com/office/drawing/2014/main" id="{166671BC-0410-6218-87D6-4673B9326BE9}"/>
              </a:ext>
            </a:extLst>
          </p:cNvPr>
          <p:cNvPicPr>
            <a:picLocks noChangeAspect="1"/>
          </p:cNvPicPr>
          <p:nvPr userDrawn="1"/>
        </p:nvPicPr>
        <p:blipFill>
          <a:blip r:embed="rId3"/>
          <a:stretch>
            <a:fillRect/>
          </a:stretch>
        </p:blipFill>
        <p:spPr>
          <a:xfrm>
            <a:off x="791475" y="4732050"/>
            <a:ext cx="540075" cy="203148"/>
          </a:xfrm>
          <a:prstGeom prst="rect">
            <a:avLst/>
          </a:prstGeom>
        </p:spPr>
      </p:pic>
      <p:sp>
        <p:nvSpPr>
          <p:cNvPr id="2" name="Espace réservé de la date 3">
            <a:extLst>
              <a:ext uri="{FF2B5EF4-FFF2-40B4-BE49-F238E27FC236}">
                <a16:creationId xmlns:a16="http://schemas.microsoft.com/office/drawing/2014/main" id="{D905D1D5-3821-C24C-5733-5BA600A0FAE5}"/>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bg1"/>
                </a:solidFill>
              </a:defRPr>
            </a:lvl1pPr>
          </a:lstStyle>
          <a:p>
            <a:fld id="{0C63D54B-1128-BC4D-8010-13DA7231E6C1}" type="datetime1">
              <a:rPr lang="fr-FR"/>
              <a:pPr/>
              <a:t>14/11/2025</a:t>
            </a:fld>
            <a:endParaRPr lang="fr-FR"/>
          </a:p>
        </p:txBody>
      </p:sp>
      <p:sp>
        <p:nvSpPr>
          <p:cNvPr id="3" name="Espace réservé du pied de page 4">
            <a:extLst>
              <a:ext uri="{FF2B5EF4-FFF2-40B4-BE49-F238E27FC236}">
                <a16:creationId xmlns:a16="http://schemas.microsoft.com/office/drawing/2014/main" id="{2F502C7E-4BD4-B7F9-6F28-2214A1BB6D5D}"/>
              </a:ext>
            </a:extLst>
          </p:cNvPr>
          <p:cNvSpPr>
            <a:spLocks noGrp="1"/>
          </p:cNvSpPr>
          <p:nvPr>
            <p:ph type="ftr" sz="quarter" idx="11"/>
          </p:nvPr>
        </p:nvSpPr>
        <p:spPr>
          <a:xfrm>
            <a:off x="3491850" y="4732050"/>
            <a:ext cx="2160300" cy="216030"/>
          </a:xfrm>
          <a:prstGeom prst="rect">
            <a:avLst/>
          </a:prstGeom>
        </p:spPr>
        <p:txBody>
          <a:bodyPr/>
          <a:lstStyle>
            <a:lvl1pPr>
              <a:defRPr sz="600">
                <a:solidFill>
                  <a:schemeClr val="bg1"/>
                </a:solidFill>
              </a:defRPr>
            </a:lvl1pPr>
          </a:lstStyle>
          <a:p>
            <a:endParaRPr lang="fr-FR"/>
          </a:p>
        </p:txBody>
      </p:sp>
      <p:sp>
        <p:nvSpPr>
          <p:cNvPr id="4" name="Espace réservé du numéro de diapositive 5">
            <a:extLst>
              <a:ext uri="{FF2B5EF4-FFF2-40B4-BE49-F238E27FC236}">
                <a16:creationId xmlns:a16="http://schemas.microsoft.com/office/drawing/2014/main" id="{4CFBA15C-1CBE-39ED-9785-A89D485784E8}"/>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bg1"/>
                </a:solidFill>
              </a:defRPr>
            </a:lvl1pPr>
          </a:lstStyle>
          <a:p>
            <a:fld id="{E6CAD5E5-E0F3-D04B-B195-3CA9E05C04F3}" type="slidenum">
              <a:rPr lang="fr-FR"/>
              <a:pPr/>
              <a:t>‹N°›</a:t>
            </a:fld>
            <a:endParaRPr lang="fr-FR"/>
          </a:p>
        </p:txBody>
      </p:sp>
      <p:pic>
        <p:nvPicPr>
          <p:cNvPr id="9" name="Image 8">
            <a:extLst>
              <a:ext uri="{FF2B5EF4-FFF2-40B4-BE49-F238E27FC236}">
                <a16:creationId xmlns:a16="http://schemas.microsoft.com/office/drawing/2014/main" id="{FEA4208D-FBD2-C1D2-C99E-69850BC112C6}"/>
              </a:ext>
            </a:extLst>
          </p:cNvPr>
          <p:cNvPicPr>
            <a:picLocks noChangeAspect="1"/>
          </p:cNvPicPr>
          <p:nvPr userDrawn="1"/>
        </p:nvPicPr>
        <p:blipFill>
          <a:blip r:embed="rId4"/>
          <a:stretch>
            <a:fillRect/>
          </a:stretch>
        </p:blipFill>
        <p:spPr>
          <a:xfrm>
            <a:off x="791475" y="4732051"/>
            <a:ext cx="540075" cy="203147"/>
          </a:xfrm>
          <a:prstGeom prst="rect">
            <a:avLst/>
          </a:prstGeom>
        </p:spPr>
      </p:pic>
      <p:pic>
        <p:nvPicPr>
          <p:cNvPr id="10" name="Image 9">
            <a:extLst>
              <a:ext uri="{FF2B5EF4-FFF2-40B4-BE49-F238E27FC236}">
                <a16:creationId xmlns:a16="http://schemas.microsoft.com/office/drawing/2014/main" id="{22D3A94A-FFEC-7B02-957E-C22DD580212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1838" y="4732051"/>
            <a:ext cx="539350" cy="203147"/>
          </a:xfrm>
          <a:prstGeom prst="rect">
            <a:avLst/>
          </a:prstGeom>
        </p:spPr>
      </p:pic>
    </p:spTree>
    <p:extLst>
      <p:ext uri="{BB962C8B-B14F-4D97-AF65-F5344CB8AC3E}">
        <p14:creationId xmlns:p14="http://schemas.microsoft.com/office/powerpoint/2010/main" val="2553682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 2">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94351B-771D-3048-7746-9BAD379F9682}"/>
              </a:ext>
            </a:extLst>
          </p:cNvPr>
          <p:cNvSpPr>
            <a:spLocks noGrp="1"/>
          </p:cNvSpPr>
          <p:nvPr>
            <p:ph type="title"/>
          </p:nvPr>
        </p:nvSpPr>
        <p:spPr>
          <a:xfrm>
            <a:off x="791475" y="411450"/>
            <a:ext cx="4860675" cy="1620225"/>
          </a:xfrm>
          <a:prstGeom prst="rect">
            <a:avLst/>
          </a:prstGeom>
        </p:spPr>
        <p:txBody>
          <a:bodyPr lIns="0" tIns="0" rIns="0" bIns="0">
            <a:noAutofit/>
          </a:bodyPr>
          <a:lstStyle>
            <a:lvl1pPr>
              <a:defRPr>
                <a:solidFill>
                  <a:schemeClr val="accent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498B133-07AA-65C2-8C55-EDCBDE6828A4}"/>
              </a:ext>
            </a:extLst>
          </p:cNvPr>
          <p:cNvSpPr>
            <a:spLocks noGrp="1"/>
          </p:cNvSpPr>
          <p:nvPr>
            <p:ph idx="1"/>
          </p:nvPr>
        </p:nvSpPr>
        <p:spPr>
          <a:xfrm>
            <a:off x="791475" y="2031675"/>
            <a:ext cx="4860675" cy="2592303"/>
          </a:xfrm>
        </p:spPr>
        <p:txBody>
          <a:bodyPr rIns="0" bIns="0"/>
          <a:lstStyle>
            <a:lvl1pPr>
              <a:defRPr sz="1500" b="0" i="0">
                <a:solidFill>
                  <a:schemeClr val="tx1"/>
                </a:solidFill>
                <a:latin typeface="Suisse Int'l" panose="020B0804000000000000" pitchFamily="34" charset="77"/>
              </a:defRPr>
            </a:lvl1pPr>
            <a:lvl2pPr>
              <a:defRPr sz="1500">
                <a:solidFill>
                  <a:schemeClr val="tx1"/>
                </a:solidFill>
              </a:defRPr>
            </a:lvl2pPr>
            <a:lvl3pPr>
              <a:defRPr sz="1500">
                <a:solidFill>
                  <a:schemeClr val="tx1"/>
                </a:solidFill>
              </a:defRPr>
            </a:lvl3pPr>
            <a:lvl4pPr>
              <a:defRPr sz="1500">
                <a:solidFill>
                  <a:schemeClr val="tx1"/>
                </a:solidFill>
              </a:defRPr>
            </a:lvl4pPr>
            <a:lvl5pPr>
              <a:defRPr sz="1500">
                <a:solidFill>
                  <a:schemeClr val="tx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pic>
        <p:nvPicPr>
          <p:cNvPr id="7" name="Image 6">
            <a:extLst>
              <a:ext uri="{FF2B5EF4-FFF2-40B4-BE49-F238E27FC236}">
                <a16:creationId xmlns:a16="http://schemas.microsoft.com/office/drawing/2014/main" id="{C4430775-0EAF-7D61-36C2-8DB03053119C}"/>
              </a:ext>
            </a:extLst>
          </p:cNvPr>
          <p:cNvPicPr>
            <a:picLocks noChangeAspect="1"/>
          </p:cNvPicPr>
          <p:nvPr/>
        </p:nvPicPr>
        <p:blipFill>
          <a:blip r:embed="rId2">
            <a:alphaModFix amt="10000"/>
          </a:blip>
          <a:stretch>
            <a:fillRect/>
          </a:stretch>
        </p:blipFill>
        <p:spPr>
          <a:xfrm>
            <a:off x="5427000" y="-128625"/>
            <a:ext cx="4520397" cy="6438938"/>
          </a:xfrm>
          <a:prstGeom prst="rect">
            <a:avLst/>
          </a:prstGeom>
        </p:spPr>
      </p:pic>
      <p:sp>
        <p:nvSpPr>
          <p:cNvPr id="10" name="Espace réservé de la date 3">
            <a:extLst>
              <a:ext uri="{FF2B5EF4-FFF2-40B4-BE49-F238E27FC236}">
                <a16:creationId xmlns:a16="http://schemas.microsoft.com/office/drawing/2014/main" id="{48B6D5E7-BA4F-A7A2-6E21-C30F8BF249CB}"/>
              </a:ext>
            </a:extLst>
          </p:cNvPr>
          <p:cNvSpPr>
            <a:spLocks noGrp="1"/>
          </p:cNvSpPr>
          <p:nvPr>
            <p:ph type="dt" sz="half" idx="10"/>
          </p:nvPr>
        </p:nvSpPr>
        <p:spPr>
          <a:xfrm>
            <a:off x="1871625" y="4732050"/>
            <a:ext cx="1080150" cy="216030"/>
          </a:xfrm>
          <a:prstGeom prst="rect">
            <a:avLst/>
          </a:prstGeom>
        </p:spPr>
        <p:txBody>
          <a:bodyPr anchor="t"/>
          <a:lstStyle>
            <a:lvl1pPr>
              <a:defRPr>
                <a:solidFill>
                  <a:schemeClr val="tx1"/>
                </a:solidFill>
              </a:defRPr>
            </a:lvl1pPr>
          </a:lstStyle>
          <a:p>
            <a:fld id="{241EB5C9-1307-BA42-ABA2-0BC069CD8E7F}" type="datetimeFigureOut">
              <a:rPr lang="en-US" smtClean="0"/>
              <a:t>11/14/2025</a:t>
            </a:fld>
            <a:endParaRPr lang="en-US"/>
          </a:p>
        </p:txBody>
      </p:sp>
      <p:sp>
        <p:nvSpPr>
          <p:cNvPr id="11" name="Espace réservé du pied de page 4">
            <a:extLst>
              <a:ext uri="{FF2B5EF4-FFF2-40B4-BE49-F238E27FC236}">
                <a16:creationId xmlns:a16="http://schemas.microsoft.com/office/drawing/2014/main" id="{3A713A6C-CBF3-A454-B64E-71DC2046C46F}"/>
              </a:ext>
            </a:extLst>
          </p:cNvPr>
          <p:cNvSpPr>
            <a:spLocks noGrp="1"/>
          </p:cNvSpPr>
          <p:nvPr>
            <p:ph type="ftr" sz="quarter" idx="11"/>
          </p:nvPr>
        </p:nvSpPr>
        <p:spPr>
          <a:xfrm>
            <a:off x="3491850" y="4732050"/>
            <a:ext cx="3780525" cy="216030"/>
          </a:xfrm>
          <a:prstGeom prst="rect">
            <a:avLst/>
          </a:prstGeom>
        </p:spPr>
        <p:txBody>
          <a:bodyPr anchor="t"/>
          <a:lstStyle>
            <a:lvl1pPr>
              <a:defRPr>
                <a:solidFill>
                  <a:schemeClr val="tx1"/>
                </a:solidFill>
              </a:defRPr>
            </a:lvl1pPr>
          </a:lstStyle>
          <a:p>
            <a:endParaRPr lang="en-US"/>
          </a:p>
        </p:txBody>
      </p:sp>
      <p:sp>
        <p:nvSpPr>
          <p:cNvPr id="12" name="Espace réservé du numéro de diapositive 5">
            <a:extLst>
              <a:ext uri="{FF2B5EF4-FFF2-40B4-BE49-F238E27FC236}">
                <a16:creationId xmlns:a16="http://schemas.microsoft.com/office/drawing/2014/main" id="{9D18244C-3667-4D59-F030-D09B06D74C32}"/>
              </a:ext>
            </a:extLst>
          </p:cNvPr>
          <p:cNvSpPr>
            <a:spLocks noGrp="1"/>
          </p:cNvSpPr>
          <p:nvPr>
            <p:ph type="sldNum" sz="quarter" idx="12"/>
          </p:nvPr>
        </p:nvSpPr>
        <p:spPr>
          <a:xfrm>
            <a:off x="7812450" y="4732050"/>
            <a:ext cx="540075" cy="216030"/>
          </a:xfrm>
          <a:prstGeom prst="rect">
            <a:avLst/>
          </a:prstGeom>
        </p:spPr>
        <p:txBody>
          <a:bodyPr anchor="t"/>
          <a:lstStyle>
            <a:lvl1pPr>
              <a:defRPr>
                <a:solidFill>
                  <a:schemeClr val="tx1"/>
                </a:solidFill>
              </a:defRPr>
            </a:lvl1pPr>
          </a:lstStyle>
          <a:p>
            <a:fld id="{C5EF2332-01BF-834F-8236-50238282D533}" type="slidenum">
              <a:rPr lang="en-US" smtClean="0"/>
              <a:t>‹N°›</a:t>
            </a:fld>
            <a:endParaRPr lang="en-US"/>
          </a:p>
        </p:txBody>
      </p:sp>
      <p:pic>
        <p:nvPicPr>
          <p:cNvPr id="13" name="Image 12">
            <a:extLst>
              <a:ext uri="{FF2B5EF4-FFF2-40B4-BE49-F238E27FC236}">
                <a16:creationId xmlns:a16="http://schemas.microsoft.com/office/drawing/2014/main" id="{040069F5-28D4-8998-5083-A662B0B56C4A}"/>
              </a:ext>
            </a:extLst>
          </p:cNvPr>
          <p:cNvPicPr>
            <a:picLocks noChangeAspect="1"/>
          </p:cNvPicPr>
          <p:nvPr/>
        </p:nvPicPr>
        <p:blipFill>
          <a:blip r:embed="rId3"/>
          <a:stretch>
            <a:fillRect/>
          </a:stretch>
        </p:blipFill>
        <p:spPr>
          <a:xfrm>
            <a:off x="791475" y="4732051"/>
            <a:ext cx="540075" cy="203147"/>
          </a:xfrm>
          <a:prstGeom prst="rect">
            <a:avLst/>
          </a:prstGeom>
        </p:spPr>
      </p:pic>
    </p:spTree>
    <p:extLst>
      <p:ext uri="{BB962C8B-B14F-4D97-AF65-F5344CB8AC3E}">
        <p14:creationId xmlns:p14="http://schemas.microsoft.com/office/powerpoint/2010/main" val="41087781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 3">
    <p:bg>
      <p:bgPr>
        <a:solidFill>
          <a:schemeClr val="accent1"/>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FB791723-EE92-5E60-C952-8C6CED20B632}"/>
              </a:ext>
            </a:extLst>
          </p:cNvPr>
          <p:cNvPicPr>
            <a:picLocks noChangeAspect="1"/>
          </p:cNvPicPr>
          <p:nvPr userDrawn="1"/>
        </p:nvPicPr>
        <p:blipFill>
          <a:blip r:embed="rId2">
            <a:alphaModFix/>
          </a:blip>
          <a:stretch>
            <a:fillRect/>
          </a:stretch>
        </p:blipFill>
        <p:spPr>
          <a:xfrm>
            <a:off x="5427000" y="-128625"/>
            <a:ext cx="4527719" cy="6451998"/>
          </a:xfrm>
          <a:prstGeom prst="rect">
            <a:avLst/>
          </a:prstGeom>
        </p:spPr>
      </p:pic>
      <p:pic>
        <p:nvPicPr>
          <p:cNvPr id="8" name="Image 7">
            <a:extLst>
              <a:ext uri="{FF2B5EF4-FFF2-40B4-BE49-F238E27FC236}">
                <a16:creationId xmlns:a16="http://schemas.microsoft.com/office/drawing/2014/main" id="{166671BC-0410-6218-87D6-4673B9326BE9}"/>
              </a:ext>
            </a:extLst>
          </p:cNvPr>
          <p:cNvPicPr>
            <a:picLocks noChangeAspect="1"/>
          </p:cNvPicPr>
          <p:nvPr userDrawn="1"/>
        </p:nvPicPr>
        <p:blipFill>
          <a:blip r:embed="rId3"/>
          <a:stretch>
            <a:fillRect/>
          </a:stretch>
        </p:blipFill>
        <p:spPr>
          <a:xfrm>
            <a:off x="791475" y="4732050"/>
            <a:ext cx="540075" cy="203148"/>
          </a:xfrm>
          <a:prstGeom prst="rect">
            <a:avLst/>
          </a:prstGeom>
        </p:spPr>
      </p:pic>
      <p:sp>
        <p:nvSpPr>
          <p:cNvPr id="2" name="Espace réservé de la date 3">
            <a:extLst>
              <a:ext uri="{FF2B5EF4-FFF2-40B4-BE49-F238E27FC236}">
                <a16:creationId xmlns:a16="http://schemas.microsoft.com/office/drawing/2014/main" id="{D905D1D5-3821-C24C-5733-5BA600A0FAE5}"/>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bg1"/>
                </a:solidFill>
              </a:defRPr>
            </a:lvl1pPr>
          </a:lstStyle>
          <a:p>
            <a:fld id="{0C63D54B-1128-BC4D-8010-13DA7231E6C1}" type="datetime1">
              <a:rPr lang="fr-FR"/>
              <a:pPr/>
              <a:t>14/11/2025</a:t>
            </a:fld>
            <a:endParaRPr lang="fr-FR"/>
          </a:p>
        </p:txBody>
      </p:sp>
      <p:sp>
        <p:nvSpPr>
          <p:cNvPr id="3" name="Espace réservé du pied de page 4">
            <a:extLst>
              <a:ext uri="{FF2B5EF4-FFF2-40B4-BE49-F238E27FC236}">
                <a16:creationId xmlns:a16="http://schemas.microsoft.com/office/drawing/2014/main" id="{2F502C7E-4BD4-B7F9-6F28-2214A1BB6D5D}"/>
              </a:ext>
            </a:extLst>
          </p:cNvPr>
          <p:cNvSpPr>
            <a:spLocks noGrp="1"/>
          </p:cNvSpPr>
          <p:nvPr>
            <p:ph type="ftr" sz="quarter" idx="11"/>
          </p:nvPr>
        </p:nvSpPr>
        <p:spPr>
          <a:xfrm>
            <a:off x="3491850" y="4732050"/>
            <a:ext cx="2160300" cy="216030"/>
          </a:xfrm>
          <a:prstGeom prst="rect">
            <a:avLst/>
          </a:prstGeom>
        </p:spPr>
        <p:txBody>
          <a:bodyPr/>
          <a:lstStyle>
            <a:lvl1pPr>
              <a:defRPr sz="600">
                <a:solidFill>
                  <a:schemeClr val="bg1"/>
                </a:solidFill>
              </a:defRPr>
            </a:lvl1pPr>
          </a:lstStyle>
          <a:p>
            <a:endParaRPr lang="fr-FR"/>
          </a:p>
        </p:txBody>
      </p:sp>
      <p:sp>
        <p:nvSpPr>
          <p:cNvPr id="4" name="Espace réservé du numéro de diapositive 5">
            <a:extLst>
              <a:ext uri="{FF2B5EF4-FFF2-40B4-BE49-F238E27FC236}">
                <a16:creationId xmlns:a16="http://schemas.microsoft.com/office/drawing/2014/main" id="{4CFBA15C-1CBE-39ED-9785-A89D485784E8}"/>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bg1"/>
                </a:solidFill>
              </a:defRPr>
            </a:lvl1pPr>
          </a:lstStyle>
          <a:p>
            <a:fld id="{E6CAD5E5-E0F3-D04B-B195-3CA9E05C04F3}" type="slidenum">
              <a:rPr lang="fr-FR"/>
              <a:pPr/>
              <a:t>‹N°›</a:t>
            </a:fld>
            <a:endParaRPr lang="fr-FR"/>
          </a:p>
        </p:txBody>
      </p:sp>
      <p:pic>
        <p:nvPicPr>
          <p:cNvPr id="9" name="Image 8">
            <a:extLst>
              <a:ext uri="{FF2B5EF4-FFF2-40B4-BE49-F238E27FC236}">
                <a16:creationId xmlns:a16="http://schemas.microsoft.com/office/drawing/2014/main" id="{FEA4208D-FBD2-C1D2-C99E-69850BC112C6}"/>
              </a:ext>
            </a:extLst>
          </p:cNvPr>
          <p:cNvPicPr>
            <a:picLocks noChangeAspect="1"/>
          </p:cNvPicPr>
          <p:nvPr userDrawn="1"/>
        </p:nvPicPr>
        <p:blipFill>
          <a:blip r:embed="rId4"/>
          <a:stretch>
            <a:fillRect/>
          </a:stretch>
        </p:blipFill>
        <p:spPr>
          <a:xfrm>
            <a:off x="791475" y="4732051"/>
            <a:ext cx="540075" cy="203147"/>
          </a:xfrm>
          <a:prstGeom prst="rect">
            <a:avLst/>
          </a:prstGeom>
        </p:spPr>
      </p:pic>
      <p:pic>
        <p:nvPicPr>
          <p:cNvPr id="10" name="Image 9">
            <a:extLst>
              <a:ext uri="{FF2B5EF4-FFF2-40B4-BE49-F238E27FC236}">
                <a16:creationId xmlns:a16="http://schemas.microsoft.com/office/drawing/2014/main" id="{22D3A94A-FFEC-7B02-957E-C22DD580212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1838" y="4732051"/>
            <a:ext cx="539350" cy="203147"/>
          </a:xfrm>
          <a:prstGeom prst="rect">
            <a:avLst/>
          </a:prstGeom>
        </p:spPr>
      </p:pic>
    </p:spTree>
    <p:extLst>
      <p:ext uri="{BB962C8B-B14F-4D97-AF65-F5344CB8AC3E}">
        <p14:creationId xmlns:p14="http://schemas.microsoft.com/office/powerpoint/2010/main" val="13059823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Logo">
    <p:bg>
      <p:bgPr>
        <a:solidFill>
          <a:schemeClr val="accent1"/>
        </a:solidFill>
        <a:effectLst/>
      </p:bgPr>
    </p:bg>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FEA4208D-FBD2-C1D2-C99E-69850BC112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93300" y="2165456"/>
            <a:ext cx="2157400" cy="812589"/>
          </a:xfrm>
          <a:prstGeom prst="rect">
            <a:avLst/>
          </a:prstGeom>
        </p:spPr>
      </p:pic>
    </p:spTree>
    <p:extLst>
      <p:ext uri="{BB962C8B-B14F-4D97-AF65-F5344CB8AC3E}">
        <p14:creationId xmlns:p14="http://schemas.microsoft.com/office/powerpoint/2010/main" val="2419813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u avec légende">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2E93D3-8228-5BDD-650B-A419DE383908}"/>
              </a:ext>
            </a:extLst>
          </p:cNvPr>
          <p:cNvSpPr>
            <a:spLocks noGrp="1"/>
          </p:cNvSpPr>
          <p:nvPr>
            <p:ph type="title"/>
          </p:nvPr>
        </p:nvSpPr>
        <p:spPr>
          <a:xfrm>
            <a:off x="791476" y="411450"/>
            <a:ext cx="2700375" cy="1620225"/>
          </a:xfrm>
          <a:prstGeom prst="rect">
            <a:avLst/>
          </a:prstGeom>
        </p:spPr>
        <p:txBody>
          <a:bodyPr lIns="0" tIns="0" rIns="0" bIns="0" anchor="t">
            <a:noAutofit/>
          </a:bodyPr>
          <a:lstStyle>
            <a:lvl1pPr>
              <a:defRPr sz="2400">
                <a:solidFill>
                  <a:schemeClr val="bg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BBFD5D93-4ABF-39DC-1DB7-95366ECEC5E5}"/>
              </a:ext>
            </a:extLst>
          </p:cNvPr>
          <p:cNvSpPr>
            <a:spLocks noGrp="1"/>
          </p:cNvSpPr>
          <p:nvPr>
            <p:ph idx="1"/>
          </p:nvPr>
        </p:nvSpPr>
        <p:spPr>
          <a:xfrm>
            <a:off x="4031925" y="411451"/>
            <a:ext cx="4320600" cy="3780525"/>
          </a:xfrm>
        </p:spPr>
        <p:txBody>
          <a:bodyPr/>
          <a:lstStyle>
            <a:lvl1pPr>
              <a:defRPr sz="2400">
                <a:solidFill>
                  <a:schemeClr val="bg1"/>
                </a:solidFill>
              </a:defRPr>
            </a:lvl1pPr>
            <a:lvl2pPr>
              <a:defRPr sz="2100">
                <a:solidFill>
                  <a:schemeClr val="bg1"/>
                </a:solidFill>
              </a:defRPr>
            </a:lvl2pPr>
            <a:lvl3pPr>
              <a:defRPr sz="1800">
                <a:solidFill>
                  <a:schemeClr val="bg1"/>
                </a:solidFill>
              </a:defRPr>
            </a:lvl3pPr>
            <a:lvl4pPr>
              <a:defRPr sz="1500">
                <a:solidFill>
                  <a:schemeClr val="bg1"/>
                </a:solidFill>
              </a:defRPr>
            </a:lvl4pPr>
            <a:lvl5pPr>
              <a:defRPr sz="1500">
                <a:solidFill>
                  <a:schemeClr val="bg1"/>
                </a:solidFill>
              </a:defRPr>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D2712E4-A541-389E-5D21-F7DA24386053}"/>
              </a:ext>
            </a:extLst>
          </p:cNvPr>
          <p:cNvSpPr>
            <a:spLocks noGrp="1"/>
          </p:cNvSpPr>
          <p:nvPr>
            <p:ph type="body" sz="half" idx="2"/>
          </p:nvPr>
        </p:nvSpPr>
        <p:spPr>
          <a:xfrm>
            <a:off x="791476" y="3651900"/>
            <a:ext cx="2700375" cy="540075"/>
          </a:xfrm>
        </p:spPr>
        <p:txBody>
          <a:bodyPr rIns="0" bIns="0"/>
          <a:lstStyle>
            <a:lvl1pPr marL="0" indent="0">
              <a:buNone/>
              <a:defRPr sz="1050" b="0" i="0">
                <a:solidFill>
                  <a:schemeClr val="bg1"/>
                </a:solidFill>
                <a:latin typeface="Suisse Int'l" panose="020B0804000000000000"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cxnSp>
        <p:nvCxnSpPr>
          <p:cNvPr id="12" name="Connecteur droit 11">
            <a:extLst>
              <a:ext uri="{FF2B5EF4-FFF2-40B4-BE49-F238E27FC236}">
                <a16:creationId xmlns:a16="http://schemas.microsoft.com/office/drawing/2014/main" id="{840C940D-A45D-5603-DDB7-811E154AE87D}"/>
              </a:ext>
            </a:extLst>
          </p:cNvPr>
          <p:cNvCxnSpPr>
            <a:cxnSpLocks/>
          </p:cNvCxnSpPr>
          <p:nvPr userDrawn="1"/>
        </p:nvCxnSpPr>
        <p:spPr>
          <a:xfrm>
            <a:off x="791475" y="3543885"/>
            <a:ext cx="2700375" cy="0"/>
          </a:xfrm>
          <a:prstGeom prst="line">
            <a:avLst/>
          </a:prstGeom>
        </p:spPr>
        <p:style>
          <a:lnRef idx="2">
            <a:schemeClr val="accent3"/>
          </a:lnRef>
          <a:fillRef idx="0">
            <a:schemeClr val="accent3"/>
          </a:fillRef>
          <a:effectRef idx="1">
            <a:schemeClr val="accent3"/>
          </a:effectRef>
          <a:fontRef idx="minor">
            <a:schemeClr val="tx1"/>
          </a:fontRef>
        </p:style>
      </p:cxnSp>
      <p:sp>
        <p:nvSpPr>
          <p:cNvPr id="5" name="Espace réservé de la date 3">
            <a:extLst>
              <a:ext uri="{FF2B5EF4-FFF2-40B4-BE49-F238E27FC236}">
                <a16:creationId xmlns:a16="http://schemas.microsoft.com/office/drawing/2014/main" id="{577E65B6-9B0E-B9F5-FB4D-2E232CF4A47F}"/>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bg1"/>
                </a:solidFill>
              </a:defRPr>
            </a:lvl1pPr>
          </a:lstStyle>
          <a:p>
            <a:fld id="{0C63D54B-1128-BC4D-8010-13DA7231E6C1}" type="datetime1">
              <a:rPr lang="fr-FR"/>
              <a:pPr/>
              <a:t>14/11/2025</a:t>
            </a:fld>
            <a:endParaRPr lang="fr-FR"/>
          </a:p>
        </p:txBody>
      </p:sp>
      <p:sp>
        <p:nvSpPr>
          <p:cNvPr id="6" name="Espace réservé du pied de page 4">
            <a:extLst>
              <a:ext uri="{FF2B5EF4-FFF2-40B4-BE49-F238E27FC236}">
                <a16:creationId xmlns:a16="http://schemas.microsoft.com/office/drawing/2014/main" id="{33730865-F86B-04D0-5679-D6FE1494921D}"/>
              </a:ext>
            </a:extLst>
          </p:cNvPr>
          <p:cNvSpPr>
            <a:spLocks noGrp="1"/>
          </p:cNvSpPr>
          <p:nvPr>
            <p:ph type="ftr" sz="quarter" idx="11"/>
          </p:nvPr>
        </p:nvSpPr>
        <p:spPr>
          <a:xfrm>
            <a:off x="3491850" y="4732050"/>
            <a:ext cx="3780525" cy="216030"/>
          </a:xfrm>
          <a:prstGeom prst="rect">
            <a:avLst/>
          </a:prstGeom>
        </p:spPr>
        <p:txBody>
          <a:bodyPr/>
          <a:lstStyle>
            <a:lvl1pPr>
              <a:defRPr sz="600">
                <a:solidFill>
                  <a:schemeClr val="bg1"/>
                </a:solidFill>
              </a:defRPr>
            </a:lvl1pPr>
          </a:lstStyle>
          <a:p>
            <a:endParaRPr lang="fr-FR"/>
          </a:p>
        </p:txBody>
      </p:sp>
      <p:sp>
        <p:nvSpPr>
          <p:cNvPr id="7" name="Espace réservé du numéro de diapositive 5">
            <a:extLst>
              <a:ext uri="{FF2B5EF4-FFF2-40B4-BE49-F238E27FC236}">
                <a16:creationId xmlns:a16="http://schemas.microsoft.com/office/drawing/2014/main" id="{06AF0A89-D640-3E21-E292-124B74EB92DB}"/>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bg1"/>
                </a:solidFill>
              </a:defRPr>
            </a:lvl1pPr>
          </a:lstStyle>
          <a:p>
            <a:fld id="{E6CAD5E5-E0F3-D04B-B195-3CA9E05C04F3}" type="slidenum">
              <a:rPr lang="fr-FR"/>
              <a:pPr/>
              <a:t>‹N°›</a:t>
            </a:fld>
            <a:endParaRPr lang="fr-FR"/>
          </a:p>
        </p:txBody>
      </p:sp>
      <p:pic>
        <p:nvPicPr>
          <p:cNvPr id="8" name="Image 7">
            <a:extLst>
              <a:ext uri="{FF2B5EF4-FFF2-40B4-BE49-F238E27FC236}">
                <a16:creationId xmlns:a16="http://schemas.microsoft.com/office/drawing/2014/main" id="{77799088-4877-63E1-F7AA-E6669A1ED84D}"/>
              </a:ext>
            </a:extLst>
          </p:cNvPr>
          <p:cNvPicPr>
            <a:picLocks noChangeAspect="1"/>
          </p:cNvPicPr>
          <p:nvPr userDrawn="1"/>
        </p:nvPicPr>
        <p:blipFill>
          <a:blip r:embed="rId2"/>
          <a:stretch>
            <a:fillRect/>
          </a:stretch>
        </p:blipFill>
        <p:spPr>
          <a:xfrm>
            <a:off x="791475" y="4732051"/>
            <a:ext cx="540075" cy="203147"/>
          </a:xfrm>
          <a:prstGeom prst="rect">
            <a:avLst/>
          </a:prstGeom>
        </p:spPr>
      </p:pic>
      <p:pic>
        <p:nvPicPr>
          <p:cNvPr id="10" name="Image 9">
            <a:extLst>
              <a:ext uri="{FF2B5EF4-FFF2-40B4-BE49-F238E27FC236}">
                <a16:creationId xmlns:a16="http://schemas.microsoft.com/office/drawing/2014/main" id="{22D3A94A-FFEC-7B02-957E-C22DD58021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1838" y="4732051"/>
            <a:ext cx="539350" cy="203147"/>
          </a:xfrm>
          <a:prstGeom prst="rect">
            <a:avLst/>
          </a:prstGeom>
        </p:spPr>
      </p:pic>
    </p:spTree>
    <p:extLst>
      <p:ext uri="{BB962C8B-B14F-4D97-AF65-F5344CB8AC3E}">
        <p14:creationId xmlns:p14="http://schemas.microsoft.com/office/powerpoint/2010/main" val="41605051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mage avec légende">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2E93D3-8228-5BDD-650B-A419DE383908}"/>
              </a:ext>
            </a:extLst>
          </p:cNvPr>
          <p:cNvSpPr>
            <a:spLocks noGrp="1"/>
          </p:cNvSpPr>
          <p:nvPr>
            <p:ph type="title"/>
          </p:nvPr>
        </p:nvSpPr>
        <p:spPr>
          <a:xfrm>
            <a:off x="791476" y="411450"/>
            <a:ext cx="2700375" cy="1620225"/>
          </a:xfrm>
          <a:prstGeom prst="rect">
            <a:avLst/>
          </a:prstGeom>
        </p:spPr>
        <p:txBody>
          <a:bodyPr lIns="0" tIns="0" rIns="0" bIns="0" anchor="t">
            <a:noAutofit/>
          </a:bodyPr>
          <a:lstStyle>
            <a:lvl1pPr>
              <a:defRPr sz="2400">
                <a:solidFill>
                  <a:schemeClr val="bg1"/>
                </a:solidFill>
              </a:defRPr>
            </a:lvl1pPr>
          </a:lstStyle>
          <a:p>
            <a:r>
              <a:rPr lang="fr-FR"/>
              <a:t>Modifiez le style du titre</a:t>
            </a:r>
          </a:p>
        </p:txBody>
      </p:sp>
      <p:sp>
        <p:nvSpPr>
          <p:cNvPr id="4" name="Espace réservé du texte 3">
            <a:extLst>
              <a:ext uri="{FF2B5EF4-FFF2-40B4-BE49-F238E27FC236}">
                <a16:creationId xmlns:a16="http://schemas.microsoft.com/office/drawing/2014/main" id="{3D2712E4-A541-389E-5D21-F7DA24386053}"/>
              </a:ext>
            </a:extLst>
          </p:cNvPr>
          <p:cNvSpPr>
            <a:spLocks noGrp="1"/>
          </p:cNvSpPr>
          <p:nvPr>
            <p:ph type="body" sz="half" idx="2"/>
          </p:nvPr>
        </p:nvSpPr>
        <p:spPr>
          <a:xfrm>
            <a:off x="791476" y="3651900"/>
            <a:ext cx="2700375" cy="432060"/>
          </a:xfrm>
        </p:spPr>
        <p:txBody>
          <a:bodyPr rIns="0" bIns="0" anchor="b"/>
          <a:lstStyle>
            <a:lvl1pPr marL="0" indent="0">
              <a:buNone/>
              <a:defRPr sz="1050" b="0" i="0">
                <a:solidFill>
                  <a:schemeClr val="bg1"/>
                </a:solidFill>
                <a:latin typeface="Suisse Int'l" panose="020B0804000000000000"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cxnSp>
        <p:nvCxnSpPr>
          <p:cNvPr id="12" name="Connecteur droit 11">
            <a:extLst>
              <a:ext uri="{FF2B5EF4-FFF2-40B4-BE49-F238E27FC236}">
                <a16:creationId xmlns:a16="http://schemas.microsoft.com/office/drawing/2014/main" id="{840C940D-A45D-5603-DDB7-811E154AE87D}"/>
              </a:ext>
            </a:extLst>
          </p:cNvPr>
          <p:cNvCxnSpPr>
            <a:cxnSpLocks/>
          </p:cNvCxnSpPr>
          <p:nvPr userDrawn="1"/>
        </p:nvCxnSpPr>
        <p:spPr>
          <a:xfrm>
            <a:off x="791475" y="4191975"/>
            <a:ext cx="2700375" cy="0"/>
          </a:xfrm>
          <a:prstGeom prst="line">
            <a:avLst/>
          </a:prstGeom>
        </p:spPr>
        <p:style>
          <a:lnRef idx="2">
            <a:schemeClr val="accent3"/>
          </a:lnRef>
          <a:fillRef idx="0">
            <a:schemeClr val="accent3"/>
          </a:fillRef>
          <a:effectRef idx="1">
            <a:schemeClr val="accent3"/>
          </a:effectRef>
          <a:fontRef idx="minor">
            <a:schemeClr val="tx1"/>
          </a:fontRef>
        </p:style>
      </p:cxnSp>
      <p:sp>
        <p:nvSpPr>
          <p:cNvPr id="14" name="Espace réservé de la date 3">
            <a:extLst>
              <a:ext uri="{FF2B5EF4-FFF2-40B4-BE49-F238E27FC236}">
                <a16:creationId xmlns:a16="http://schemas.microsoft.com/office/drawing/2014/main" id="{E9271DFC-BB9A-06E0-B60A-920C29701263}"/>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bg1"/>
                </a:solidFill>
              </a:defRPr>
            </a:lvl1pPr>
          </a:lstStyle>
          <a:p>
            <a:fld id="{0C63D54B-1128-BC4D-8010-13DA7231E6C1}" type="datetime1">
              <a:rPr lang="fr-FR"/>
              <a:pPr/>
              <a:t>14/11/2025</a:t>
            </a:fld>
            <a:endParaRPr lang="fr-FR"/>
          </a:p>
        </p:txBody>
      </p:sp>
      <p:sp>
        <p:nvSpPr>
          <p:cNvPr id="15" name="Espace réservé du pied de page 4">
            <a:extLst>
              <a:ext uri="{FF2B5EF4-FFF2-40B4-BE49-F238E27FC236}">
                <a16:creationId xmlns:a16="http://schemas.microsoft.com/office/drawing/2014/main" id="{3AE56FF0-C085-16D3-E1B6-4CFECAB57A4F}"/>
              </a:ext>
            </a:extLst>
          </p:cNvPr>
          <p:cNvSpPr>
            <a:spLocks noGrp="1"/>
          </p:cNvSpPr>
          <p:nvPr>
            <p:ph type="ftr" sz="quarter" idx="11"/>
          </p:nvPr>
        </p:nvSpPr>
        <p:spPr>
          <a:xfrm>
            <a:off x="3491850" y="4732050"/>
            <a:ext cx="3780525" cy="216030"/>
          </a:xfrm>
          <a:prstGeom prst="rect">
            <a:avLst/>
          </a:prstGeom>
        </p:spPr>
        <p:txBody>
          <a:bodyPr/>
          <a:lstStyle>
            <a:lvl1pPr>
              <a:defRPr sz="600">
                <a:solidFill>
                  <a:schemeClr val="bg1"/>
                </a:solidFill>
              </a:defRPr>
            </a:lvl1pPr>
          </a:lstStyle>
          <a:p>
            <a:endParaRPr lang="fr-FR"/>
          </a:p>
        </p:txBody>
      </p:sp>
      <p:sp>
        <p:nvSpPr>
          <p:cNvPr id="16" name="Espace réservé du numéro de diapositive 5">
            <a:extLst>
              <a:ext uri="{FF2B5EF4-FFF2-40B4-BE49-F238E27FC236}">
                <a16:creationId xmlns:a16="http://schemas.microsoft.com/office/drawing/2014/main" id="{3F1D72CB-73B6-E76F-B3DF-7061E35CCEF8}"/>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bg1"/>
                </a:solidFill>
              </a:defRPr>
            </a:lvl1pPr>
          </a:lstStyle>
          <a:p>
            <a:fld id="{E6CAD5E5-E0F3-D04B-B195-3CA9E05C04F3}" type="slidenum">
              <a:rPr lang="fr-FR"/>
              <a:pPr/>
              <a:t>‹N°›</a:t>
            </a:fld>
            <a:endParaRPr lang="fr-FR"/>
          </a:p>
        </p:txBody>
      </p:sp>
      <p:pic>
        <p:nvPicPr>
          <p:cNvPr id="17" name="Image 16">
            <a:extLst>
              <a:ext uri="{FF2B5EF4-FFF2-40B4-BE49-F238E27FC236}">
                <a16:creationId xmlns:a16="http://schemas.microsoft.com/office/drawing/2014/main" id="{00AA663F-DF22-E1F2-923A-A6038584260E}"/>
              </a:ext>
            </a:extLst>
          </p:cNvPr>
          <p:cNvPicPr>
            <a:picLocks noChangeAspect="1"/>
          </p:cNvPicPr>
          <p:nvPr userDrawn="1"/>
        </p:nvPicPr>
        <p:blipFill>
          <a:blip r:embed="rId2"/>
          <a:stretch>
            <a:fillRect/>
          </a:stretch>
        </p:blipFill>
        <p:spPr>
          <a:xfrm>
            <a:off x="791475" y="4732051"/>
            <a:ext cx="540075" cy="203147"/>
          </a:xfrm>
          <a:prstGeom prst="rect">
            <a:avLst/>
          </a:prstGeom>
        </p:spPr>
      </p:pic>
      <p:sp>
        <p:nvSpPr>
          <p:cNvPr id="6" name="Espace réservé pour une image  5">
            <a:extLst>
              <a:ext uri="{FF2B5EF4-FFF2-40B4-BE49-F238E27FC236}">
                <a16:creationId xmlns:a16="http://schemas.microsoft.com/office/drawing/2014/main" id="{DD234E21-B5E9-FC76-C1CC-126B01995D3A}"/>
              </a:ext>
            </a:extLst>
          </p:cNvPr>
          <p:cNvSpPr>
            <a:spLocks noGrp="1"/>
          </p:cNvSpPr>
          <p:nvPr>
            <p:ph type="pic" sz="quarter" idx="13"/>
          </p:nvPr>
        </p:nvSpPr>
        <p:spPr>
          <a:xfrm>
            <a:off x="4031457" y="0"/>
            <a:ext cx="5112544" cy="4191975"/>
          </a:xfrm>
        </p:spPr>
        <p:txBody>
          <a:bodyPr/>
          <a:lstStyle>
            <a:lvl1pPr marL="0" indent="0">
              <a:buNone/>
              <a:defRPr>
                <a:solidFill>
                  <a:schemeClr val="bg1"/>
                </a:solidFill>
              </a:defRPr>
            </a:lvl1pPr>
          </a:lstStyle>
          <a:p>
            <a:r>
              <a:rPr lang="fr-FR"/>
              <a:t>Cliquez sur l'icône pour ajouter une image</a:t>
            </a:r>
          </a:p>
        </p:txBody>
      </p:sp>
      <p:pic>
        <p:nvPicPr>
          <p:cNvPr id="10" name="Image 9">
            <a:extLst>
              <a:ext uri="{FF2B5EF4-FFF2-40B4-BE49-F238E27FC236}">
                <a16:creationId xmlns:a16="http://schemas.microsoft.com/office/drawing/2014/main" id="{22D3A94A-FFEC-7B02-957E-C22DD58021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1838" y="4732051"/>
            <a:ext cx="539350" cy="203147"/>
          </a:xfrm>
          <a:prstGeom prst="rect">
            <a:avLst/>
          </a:prstGeom>
        </p:spPr>
      </p:pic>
    </p:spTree>
    <p:extLst>
      <p:ext uri="{BB962C8B-B14F-4D97-AF65-F5344CB8AC3E}">
        <p14:creationId xmlns:p14="http://schemas.microsoft.com/office/powerpoint/2010/main" val="40530277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accent1"/>
        </a:solidFill>
        <a:effectLst/>
      </p:bgPr>
    </p:bg>
    <p:spTree>
      <p:nvGrpSpPr>
        <p:cNvPr id="1" name=""/>
        <p:cNvGrpSpPr/>
        <p:nvPr/>
      </p:nvGrpSpPr>
      <p:grpSpPr>
        <a:xfrm>
          <a:off x="0" y="0"/>
          <a:ext cx="0" cy="0"/>
          <a:chOff x="0" y="0"/>
          <a:chExt cx="0" cy="0"/>
        </a:xfrm>
      </p:grpSpPr>
      <p:sp>
        <p:nvSpPr>
          <p:cNvPr id="14" name="Espace réservé de la date 3">
            <a:extLst>
              <a:ext uri="{FF2B5EF4-FFF2-40B4-BE49-F238E27FC236}">
                <a16:creationId xmlns:a16="http://schemas.microsoft.com/office/drawing/2014/main" id="{E9271DFC-BB9A-06E0-B60A-920C29701263}"/>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bg1"/>
                </a:solidFill>
              </a:defRPr>
            </a:lvl1pPr>
          </a:lstStyle>
          <a:p>
            <a:fld id="{0C63D54B-1128-BC4D-8010-13DA7231E6C1}" type="datetime1">
              <a:rPr lang="fr-FR"/>
              <a:pPr/>
              <a:t>14/11/2025</a:t>
            </a:fld>
            <a:endParaRPr lang="fr-FR"/>
          </a:p>
        </p:txBody>
      </p:sp>
      <p:sp>
        <p:nvSpPr>
          <p:cNvPr id="15" name="Espace réservé du pied de page 4">
            <a:extLst>
              <a:ext uri="{FF2B5EF4-FFF2-40B4-BE49-F238E27FC236}">
                <a16:creationId xmlns:a16="http://schemas.microsoft.com/office/drawing/2014/main" id="{3AE56FF0-C085-16D3-E1B6-4CFECAB57A4F}"/>
              </a:ext>
            </a:extLst>
          </p:cNvPr>
          <p:cNvSpPr>
            <a:spLocks noGrp="1"/>
          </p:cNvSpPr>
          <p:nvPr>
            <p:ph type="ftr" sz="quarter" idx="11"/>
          </p:nvPr>
        </p:nvSpPr>
        <p:spPr>
          <a:xfrm>
            <a:off x="3491850" y="4732050"/>
            <a:ext cx="3780525" cy="216030"/>
          </a:xfrm>
          <a:prstGeom prst="rect">
            <a:avLst/>
          </a:prstGeom>
        </p:spPr>
        <p:txBody>
          <a:bodyPr/>
          <a:lstStyle>
            <a:lvl1pPr>
              <a:defRPr sz="600">
                <a:solidFill>
                  <a:schemeClr val="bg1"/>
                </a:solidFill>
              </a:defRPr>
            </a:lvl1pPr>
          </a:lstStyle>
          <a:p>
            <a:endParaRPr lang="fr-FR"/>
          </a:p>
        </p:txBody>
      </p:sp>
      <p:sp>
        <p:nvSpPr>
          <p:cNvPr id="16" name="Espace réservé du numéro de diapositive 5">
            <a:extLst>
              <a:ext uri="{FF2B5EF4-FFF2-40B4-BE49-F238E27FC236}">
                <a16:creationId xmlns:a16="http://schemas.microsoft.com/office/drawing/2014/main" id="{3F1D72CB-73B6-E76F-B3DF-7061E35CCEF8}"/>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bg1"/>
                </a:solidFill>
              </a:defRPr>
            </a:lvl1pPr>
          </a:lstStyle>
          <a:p>
            <a:fld id="{E6CAD5E5-E0F3-D04B-B195-3CA9E05C04F3}" type="slidenum">
              <a:rPr lang="fr-FR"/>
              <a:pPr/>
              <a:t>‹N°›</a:t>
            </a:fld>
            <a:endParaRPr lang="fr-FR"/>
          </a:p>
        </p:txBody>
      </p:sp>
      <p:pic>
        <p:nvPicPr>
          <p:cNvPr id="17" name="Image 16">
            <a:extLst>
              <a:ext uri="{FF2B5EF4-FFF2-40B4-BE49-F238E27FC236}">
                <a16:creationId xmlns:a16="http://schemas.microsoft.com/office/drawing/2014/main" id="{00AA663F-DF22-E1F2-923A-A6038584260E}"/>
              </a:ext>
            </a:extLst>
          </p:cNvPr>
          <p:cNvPicPr>
            <a:picLocks noChangeAspect="1"/>
          </p:cNvPicPr>
          <p:nvPr userDrawn="1"/>
        </p:nvPicPr>
        <p:blipFill>
          <a:blip r:embed="rId2"/>
          <a:stretch>
            <a:fillRect/>
          </a:stretch>
        </p:blipFill>
        <p:spPr>
          <a:xfrm>
            <a:off x="791475" y="4732051"/>
            <a:ext cx="540075" cy="203147"/>
          </a:xfrm>
          <a:prstGeom prst="rect">
            <a:avLst/>
          </a:prstGeom>
        </p:spPr>
      </p:pic>
      <p:sp>
        <p:nvSpPr>
          <p:cNvPr id="6" name="Espace réservé pour une image  5">
            <a:extLst>
              <a:ext uri="{FF2B5EF4-FFF2-40B4-BE49-F238E27FC236}">
                <a16:creationId xmlns:a16="http://schemas.microsoft.com/office/drawing/2014/main" id="{DD234E21-B5E9-FC76-C1CC-126B01995D3A}"/>
              </a:ext>
            </a:extLst>
          </p:cNvPr>
          <p:cNvSpPr>
            <a:spLocks noGrp="1"/>
          </p:cNvSpPr>
          <p:nvPr>
            <p:ph type="pic" sz="quarter" idx="13"/>
          </p:nvPr>
        </p:nvSpPr>
        <p:spPr>
          <a:xfrm>
            <a:off x="1" y="0"/>
            <a:ext cx="9144000" cy="4570028"/>
          </a:xfrm>
        </p:spPr>
        <p:txBody>
          <a:bodyPr anchor="ctr"/>
          <a:lstStyle>
            <a:lvl1pPr marL="0" indent="0" algn="ctr">
              <a:buNone/>
              <a:defRPr>
                <a:solidFill>
                  <a:schemeClr val="bg1"/>
                </a:solidFill>
              </a:defRPr>
            </a:lvl1pPr>
          </a:lstStyle>
          <a:p>
            <a:r>
              <a:rPr lang="fr-FR"/>
              <a:t>Cliquez sur l'icône pour ajouter une image</a:t>
            </a:r>
          </a:p>
        </p:txBody>
      </p:sp>
      <p:pic>
        <p:nvPicPr>
          <p:cNvPr id="7" name="Image 6">
            <a:extLst>
              <a:ext uri="{FF2B5EF4-FFF2-40B4-BE49-F238E27FC236}">
                <a16:creationId xmlns:a16="http://schemas.microsoft.com/office/drawing/2014/main" id="{22D3A94A-FFEC-7B02-957E-C22DD58021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1838" y="4732051"/>
            <a:ext cx="539350" cy="203147"/>
          </a:xfrm>
          <a:prstGeom prst="rect">
            <a:avLst/>
          </a:prstGeom>
        </p:spPr>
      </p:pic>
    </p:spTree>
    <p:extLst>
      <p:ext uri="{BB962C8B-B14F-4D97-AF65-F5344CB8AC3E}">
        <p14:creationId xmlns:p14="http://schemas.microsoft.com/office/powerpoint/2010/main" val="38981311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mage - 2">
    <p:bg>
      <p:bgPr>
        <a:solidFill>
          <a:schemeClr val="accent1"/>
        </a:solidFill>
        <a:effectLst/>
      </p:bgPr>
    </p:bg>
    <p:spTree>
      <p:nvGrpSpPr>
        <p:cNvPr id="1" name=""/>
        <p:cNvGrpSpPr/>
        <p:nvPr/>
      </p:nvGrpSpPr>
      <p:grpSpPr>
        <a:xfrm>
          <a:off x="0" y="0"/>
          <a:ext cx="0" cy="0"/>
          <a:chOff x="0" y="0"/>
          <a:chExt cx="0" cy="0"/>
        </a:xfrm>
      </p:grpSpPr>
      <p:sp>
        <p:nvSpPr>
          <p:cNvPr id="14" name="Espace réservé de la date 3">
            <a:extLst>
              <a:ext uri="{FF2B5EF4-FFF2-40B4-BE49-F238E27FC236}">
                <a16:creationId xmlns:a16="http://schemas.microsoft.com/office/drawing/2014/main" id="{E9271DFC-BB9A-06E0-B60A-920C29701263}"/>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bg1"/>
                </a:solidFill>
              </a:defRPr>
            </a:lvl1pPr>
          </a:lstStyle>
          <a:p>
            <a:fld id="{0C63D54B-1128-BC4D-8010-13DA7231E6C1}" type="datetime1">
              <a:rPr lang="fr-FR"/>
              <a:pPr/>
              <a:t>14/11/2025</a:t>
            </a:fld>
            <a:endParaRPr lang="fr-FR"/>
          </a:p>
        </p:txBody>
      </p:sp>
      <p:sp>
        <p:nvSpPr>
          <p:cNvPr id="15" name="Espace réservé du pied de page 4">
            <a:extLst>
              <a:ext uri="{FF2B5EF4-FFF2-40B4-BE49-F238E27FC236}">
                <a16:creationId xmlns:a16="http://schemas.microsoft.com/office/drawing/2014/main" id="{3AE56FF0-C085-16D3-E1B6-4CFECAB57A4F}"/>
              </a:ext>
            </a:extLst>
          </p:cNvPr>
          <p:cNvSpPr>
            <a:spLocks noGrp="1"/>
          </p:cNvSpPr>
          <p:nvPr>
            <p:ph type="ftr" sz="quarter" idx="11"/>
          </p:nvPr>
        </p:nvSpPr>
        <p:spPr>
          <a:xfrm>
            <a:off x="3491850" y="4732050"/>
            <a:ext cx="3780525" cy="216030"/>
          </a:xfrm>
          <a:prstGeom prst="rect">
            <a:avLst/>
          </a:prstGeom>
        </p:spPr>
        <p:txBody>
          <a:bodyPr/>
          <a:lstStyle>
            <a:lvl1pPr>
              <a:defRPr sz="600">
                <a:solidFill>
                  <a:schemeClr val="bg1"/>
                </a:solidFill>
              </a:defRPr>
            </a:lvl1pPr>
          </a:lstStyle>
          <a:p>
            <a:endParaRPr lang="fr-FR"/>
          </a:p>
        </p:txBody>
      </p:sp>
      <p:sp>
        <p:nvSpPr>
          <p:cNvPr id="16" name="Espace réservé du numéro de diapositive 5">
            <a:extLst>
              <a:ext uri="{FF2B5EF4-FFF2-40B4-BE49-F238E27FC236}">
                <a16:creationId xmlns:a16="http://schemas.microsoft.com/office/drawing/2014/main" id="{3F1D72CB-73B6-E76F-B3DF-7061E35CCEF8}"/>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bg1"/>
                </a:solidFill>
              </a:defRPr>
            </a:lvl1pPr>
          </a:lstStyle>
          <a:p>
            <a:fld id="{E6CAD5E5-E0F3-D04B-B195-3CA9E05C04F3}" type="slidenum">
              <a:rPr lang="fr-FR"/>
              <a:pPr/>
              <a:t>‹N°›</a:t>
            </a:fld>
            <a:endParaRPr lang="fr-FR"/>
          </a:p>
        </p:txBody>
      </p:sp>
      <p:pic>
        <p:nvPicPr>
          <p:cNvPr id="17" name="Image 16">
            <a:extLst>
              <a:ext uri="{FF2B5EF4-FFF2-40B4-BE49-F238E27FC236}">
                <a16:creationId xmlns:a16="http://schemas.microsoft.com/office/drawing/2014/main" id="{00AA663F-DF22-E1F2-923A-A6038584260E}"/>
              </a:ext>
            </a:extLst>
          </p:cNvPr>
          <p:cNvPicPr>
            <a:picLocks noChangeAspect="1"/>
          </p:cNvPicPr>
          <p:nvPr userDrawn="1"/>
        </p:nvPicPr>
        <p:blipFill>
          <a:blip r:embed="rId2"/>
          <a:stretch>
            <a:fillRect/>
          </a:stretch>
        </p:blipFill>
        <p:spPr>
          <a:xfrm>
            <a:off x="791475" y="4732051"/>
            <a:ext cx="540075" cy="203147"/>
          </a:xfrm>
          <a:prstGeom prst="rect">
            <a:avLst/>
          </a:prstGeom>
        </p:spPr>
      </p:pic>
      <p:sp>
        <p:nvSpPr>
          <p:cNvPr id="6" name="Espace réservé pour une image  5">
            <a:extLst>
              <a:ext uri="{FF2B5EF4-FFF2-40B4-BE49-F238E27FC236}">
                <a16:creationId xmlns:a16="http://schemas.microsoft.com/office/drawing/2014/main" id="{DD234E21-B5E9-FC76-C1CC-126B01995D3A}"/>
              </a:ext>
            </a:extLst>
          </p:cNvPr>
          <p:cNvSpPr>
            <a:spLocks noGrp="1"/>
          </p:cNvSpPr>
          <p:nvPr>
            <p:ph type="pic" sz="quarter" idx="13"/>
          </p:nvPr>
        </p:nvSpPr>
        <p:spPr>
          <a:xfrm>
            <a:off x="1" y="0"/>
            <a:ext cx="3491849" cy="4570028"/>
          </a:xfrm>
        </p:spPr>
        <p:txBody>
          <a:bodyPr anchor="ctr"/>
          <a:lstStyle>
            <a:lvl1pPr marL="0" indent="0" algn="ctr">
              <a:buNone/>
              <a:defRPr>
                <a:solidFill>
                  <a:schemeClr val="bg1"/>
                </a:solidFill>
              </a:defRPr>
            </a:lvl1pPr>
          </a:lstStyle>
          <a:p>
            <a:r>
              <a:rPr lang="fr-FR"/>
              <a:t>Cliquez sur l'icône pour ajouter une image</a:t>
            </a:r>
          </a:p>
        </p:txBody>
      </p:sp>
      <p:sp>
        <p:nvSpPr>
          <p:cNvPr id="3" name="Espace réservé pour une image  2">
            <a:extLst>
              <a:ext uri="{FF2B5EF4-FFF2-40B4-BE49-F238E27FC236}">
                <a16:creationId xmlns:a16="http://schemas.microsoft.com/office/drawing/2014/main" id="{56EDE906-40EC-FEE3-2011-B883B0F4D10A}"/>
              </a:ext>
            </a:extLst>
          </p:cNvPr>
          <p:cNvSpPr>
            <a:spLocks noGrp="1"/>
          </p:cNvSpPr>
          <p:nvPr>
            <p:ph type="pic" sz="quarter" idx="14"/>
          </p:nvPr>
        </p:nvSpPr>
        <p:spPr>
          <a:xfrm>
            <a:off x="3491851" y="0"/>
            <a:ext cx="5652150" cy="4570028"/>
          </a:xfrm>
        </p:spPr>
        <p:txBody>
          <a:bodyPr anchor="ctr"/>
          <a:lstStyle>
            <a:lvl1pPr marL="0" indent="0" algn="ctr">
              <a:buNone/>
              <a:defRPr>
                <a:solidFill>
                  <a:schemeClr val="bg1"/>
                </a:solidFill>
              </a:defRPr>
            </a:lvl1pPr>
          </a:lstStyle>
          <a:p>
            <a:r>
              <a:rPr lang="fr-FR"/>
              <a:t>Cliquez sur l'icône pour ajouter une image</a:t>
            </a:r>
          </a:p>
        </p:txBody>
      </p:sp>
    </p:spTree>
    <p:extLst>
      <p:ext uri="{BB962C8B-B14F-4D97-AF65-F5344CB8AC3E}">
        <p14:creationId xmlns:p14="http://schemas.microsoft.com/office/powerpoint/2010/main" val="40583751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Remerciement">
    <p:bg>
      <p:bgPr>
        <a:solidFill>
          <a:schemeClr val="accent1"/>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DF17ECED-3A6A-631E-8BEA-863D824CB3FD}"/>
              </a:ext>
            </a:extLst>
          </p:cNvPr>
          <p:cNvPicPr>
            <a:picLocks noChangeAspect="1"/>
          </p:cNvPicPr>
          <p:nvPr userDrawn="1"/>
        </p:nvPicPr>
        <p:blipFill>
          <a:blip r:embed="rId2">
            <a:alphaModFix amt="10000"/>
          </a:blip>
          <a:stretch>
            <a:fillRect/>
          </a:stretch>
        </p:blipFill>
        <p:spPr>
          <a:xfrm>
            <a:off x="5427000" y="-128625"/>
            <a:ext cx="4527719" cy="6451998"/>
          </a:xfrm>
          <a:prstGeom prst="rect">
            <a:avLst/>
          </a:prstGeom>
        </p:spPr>
      </p:pic>
      <p:sp>
        <p:nvSpPr>
          <p:cNvPr id="2" name="Titre 1">
            <a:extLst>
              <a:ext uri="{FF2B5EF4-FFF2-40B4-BE49-F238E27FC236}">
                <a16:creationId xmlns:a16="http://schemas.microsoft.com/office/drawing/2014/main" id="{1E27E259-CA1B-A983-F4AF-BD4BE030EF89}"/>
              </a:ext>
            </a:extLst>
          </p:cNvPr>
          <p:cNvSpPr>
            <a:spLocks noGrp="1"/>
          </p:cNvSpPr>
          <p:nvPr>
            <p:ph type="title" hasCustomPrompt="1"/>
          </p:nvPr>
        </p:nvSpPr>
        <p:spPr>
          <a:xfrm>
            <a:off x="1871625" y="1491600"/>
            <a:ext cx="4320600" cy="1620225"/>
          </a:xfrm>
          <a:prstGeom prst="rect">
            <a:avLst/>
          </a:prstGeom>
        </p:spPr>
        <p:txBody>
          <a:bodyPr lIns="0" tIns="0" rIns="0" bIns="0" anchor="t">
            <a:noAutofit/>
          </a:bodyPr>
          <a:lstStyle>
            <a:lvl1pPr>
              <a:defRPr>
                <a:solidFill>
                  <a:schemeClr val="bg1"/>
                </a:solidFill>
              </a:defRPr>
            </a:lvl1pPr>
          </a:lstStyle>
          <a:p>
            <a:r>
              <a:rPr lang="fr-FR"/>
              <a:t>Modifiez le style du titre</a:t>
            </a:r>
            <a:br>
              <a:rPr lang="fr-FR"/>
            </a:br>
            <a:endParaRPr lang="fr-FR"/>
          </a:p>
        </p:txBody>
      </p:sp>
      <p:sp>
        <p:nvSpPr>
          <p:cNvPr id="6" name="Espace réservé de la date 3">
            <a:extLst>
              <a:ext uri="{FF2B5EF4-FFF2-40B4-BE49-F238E27FC236}">
                <a16:creationId xmlns:a16="http://schemas.microsoft.com/office/drawing/2014/main" id="{00AD7869-6D36-9861-50CA-4374ACF56B6D}"/>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bg1"/>
                </a:solidFill>
              </a:defRPr>
            </a:lvl1pPr>
          </a:lstStyle>
          <a:p>
            <a:fld id="{0C63D54B-1128-BC4D-8010-13DA7231E6C1}" type="datetime1">
              <a:rPr lang="fr-FR"/>
              <a:pPr/>
              <a:t>14/11/2025</a:t>
            </a:fld>
            <a:endParaRPr lang="fr-FR"/>
          </a:p>
        </p:txBody>
      </p:sp>
      <p:sp>
        <p:nvSpPr>
          <p:cNvPr id="7" name="Espace réservé du pied de page 4">
            <a:extLst>
              <a:ext uri="{FF2B5EF4-FFF2-40B4-BE49-F238E27FC236}">
                <a16:creationId xmlns:a16="http://schemas.microsoft.com/office/drawing/2014/main" id="{1CEBB0A5-4633-AEF7-18CE-CE58AD1D8E7B}"/>
              </a:ext>
            </a:extLst>
          </p:cNvPr>
          <p:cNvSpPr>
            <a:spLocks noGrp="1"/>
          </p:cNvSpPr>
          <p:nvPr>
            <p:ph type="ftr" sz="quarter" idx="11"/>
          </p:nvPr>
        </p:nvSpPr>
        <p:spPr>
          <a:xfrm>
            <a:off x="3491850" y="4732050"/>
            <a:ext cx="2160300" cy="216030"/>
          </a:xfrm>
          <a:prstGeom prst="rect">
            <a:avLst/>
          </a:prstGeom>
        </p:spPr>
        <p:txBody>
          <a:bodyPr/>
          <a:lstStyle>
            <a:lvl1pPr>
              <a:defRPr sz="600">
                <a:solidFill>
                  <a:schemeClr val="bg1"/>
                </a:solidFill>
              </a:defRPr>
            </a:lvl1pPr>
          </a:lstStyle>
          <a:p>
            <a:endParaRPr lang="fr-FR"/>
          </a:p>
        </p:txBody>
      </p:sp>
      <p:sp>
        <p:nvSpPr>
          <p:cNvPr id="8" name="Espace réservé du numéro de diapositive 5">
            <a:extLst>
              <a:ext uri="{FF2B5EF4-FFF2-40B4-BE49-F238E27FC236}">
                <a16:creationId xmlns:a16="http://schemas.microsoft.com/office/drawing/2014/main" id="{2F15564E-6EFB-A943-62CA-10F994DC6C0E}"/>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bg1"/>
                </a:solidFill>
              </a:defRPr>
            </a:lvl1pPr>
          </a:lstStyle>
          <a:p>
            <a:fld id="{E6CAD5E5-E0F3-D04B-B195-3CA9E05C04F3}" type="slidenum">
              <a:rPr lang="fr-FR"/>
              <a:pPr/>
              <a:t>‹N°›</a:t>
            </a:fld>
            <a:endParaRPr lang="fr-FR"/>
          </a:p>
        </p:txBody>
      </p:sp>
      <p:pic>
        <p:nvPicPr>
          <p:cNvPr id="3" name="Image 2">
            <a:extLst>
              <a:ext uri="{FF2B5EF4-FFF2-40B4-BE49-F238E27FC236}">
                <a16:creationId xmlns:a16="http://schemas.microsoft.com/office/drawing/2014/main" id="{C574093E-2A4F-C42C-EAEA-F072156ED8EB}"/>
              </a:ext>
            </a:extLst>
          </p:cNvPr>
          <p:cNvPicPr>
            <a:picLocks noChangeAspect="1"/>
          </p:cNvPicPr>
          <p:nvPr userDrawn="1"/>
        </p:nvPicPr>
        <p:blipFill>
          <a:blip r:embed="rId3"/>
          <a:stretch>
            <a:fillRect/>
          </a:stretch>
        </p:blipFill>
        <p:spPr>
          <a:xfrm>
            <a:off x="791475" y="4732051"/>
            <a:ext cx="540075" cy="203147"/>
          </a:xfrm>
          <a:prstGeom prst="rect">
            <a:avLst/>
          </a:prstGeom>
        </p:spPr>
      </p:pic>
      <p:sp>
        <p:nvSpPr>
          <p:cNvPr id="9" name="Espace réservé du texte 8">
            <a:extLst>
              <a:ext uri="{FF2B5EF4-FFF2-40B4-BE49-F238E27FC236}">
                <a16:creationId xmlns:a16="http://schemas.microsoft.com/office/drawing/2014/main" id="{961D3190-0E58-EC02-990E-F43B56DD4AE2}"/>
              </a:ext>
            </a:extLst>
          </p:cNvPr>
          <p:cNvSpPr>
            <a:spLocks noGrp="1"/>
          </p:cNvSpPr>
          <p:nvPr>
            <p:ph type="body" sz="quarter" idx="13"/>
          </p:nvPr>
        </p:nvSpPr>
        <p:spPr>
          <a:xfrm>
            <a:off x="1871626" y="3651648"/>
            <a:ext cx="4320599" cy="540544"/>
          </a:xfrm>
        </p:spPr>
        <p:txBody>
          <a:bodyPr rIns="0" bIns="0"/>
          <a:lstStyle>
            <a:lvl1pPr marL="0" indent="0">
              <a:buNone/>
              <a:defRPr sz="1350" b="1" i="0">
                <a:solidFill>
                  <a:schemeClr val="bg1"/>
                </a:solidFill>
                <a:latin typeface="Suisse Int'l Semi Bold" panose="020B0804000000000000" pitchFamily="34" charset="77"/>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fr-FR"/>
              <a:t>Cliquez pour modifier les styles du texte du masque</a:t>
            </a:r>
          </a:p>
        </p:txBody>
      </p:sp>
      <p:pic>
        <p:nvPicPr>
          <p:cNvPr id="10" name="Image 9">
            <a:extLst>
              <a:ext uri="{FF2B5EF4-FFF2-40B4-BE49-F238E27FC236}">
                <a16:creationId xmlns:a16="http://schemas.microsoft.com/office/drawing/2014/main" id="{22D3A94A-FFEC-7B02-957E-C22DD580212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1838" y="4732051"/>
            <a:ext cx="539350" cy="203147"/>
          </a:xfrm>
          <a:prstGeom prst="rect">
            <a:avLst/>
          </a:prstGeom>
        </p:spPr>
      </p:pic>
    </p:spTree>
    <p:extLst>
      <p:ext uri="{BB962C8B-B14F-4D97-AF65-F5344CB8AC3E}">
        <p14:creationId xmlns:p14="http://schemas.microsoft.com/office/powerpoint/2010/main" val="17961669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Remerciement">
    <p:bg>
      <p:bgPr>
        <a:solidFill>
          <a:schemeClr val="accent1"/>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DF17ECED-3A6A-631E-8BEA-863D824CB3FD}"/>
              </a:ext>
            </a:extLst>
          </p:cNvPr>
          <p:cNvPicPr>
            <a:picLocks noChangeAspect="1"/>
          </p:cNvPicPr>
          <p:nvPr userDrawn="1"/>
        </p:nvPicPr>
        <p:blipFill>
          <a:blip r:embed="rId2">
            <a:alphaModFix/>
          </a:blip>
          <a:stretch>
            <a:fillRect/>
          </a:stretch>
        </p:blipFill>
        <p:spPr>
          <a:xfrm>
            <a:off x="5427000" y="-128625"/>
            <a:ext cx="4527719" cy="6451998"/>
          </a:xfrm>
          <a:prstGeom prst="rect">
            <a:avLst/>
          </a:prstGeom>
        </p:spPr>
      </p:pic>
      <p:sp>
        <p:nvSpPr>
          <p:cNvPr id="2" name="Titre 1">
            <a:extLst>
              <a:ext uri="{FF2B5EF4-FFF2-40B4-BE49-F238E27FC236}">
                <a16:creationId xmlns:a16="http://schemas.microsoft.com/office/drawing/2014/main" id="{1E27E259-CA1B-A983-F4AF-BD4BE030EF89}"/>
              </a:ext>
            </a:extLst>
          </p:cNvPr>
          <p:cNvSpPr>
            <a:spLocks noGrp="1"/>
          </p:cNvSpPr>
          <p:nvPr>
            <p:ph type="title" hasCustomPrompt="1"/>
          </p:nvPr>
        </p:nvSpPr>
        <p:spPr>
          <a:xfrm>
            <a:off x="1871625" y="1491600"/>
            <a:ext cx="4320600" cy="1620225"/>
          </a:xfrm>
          <a:prstGeom prst="rect">
            <a:avLst/>
          </a:prstGeom>
        </p:spPr>
        <p:txBody>
          <a:bodyPr lIns="0" tIns="0" rIns="0" bIns="0" anchor="t">
            <a:noAutofit/>
          </a:bodyPr>
          <a:lstStyle>
            <a:lvl1pPr>
              <a:defRPr>
                <a:solidFill>
                  <a:schemeClr val="bg1"/>
                </a:solidFill>
              </a:defRPr>
            </a:lvl1pPr>
          </a:lstStyle>
          <a:p>
            <a:r>
              <a:rPr lang="fr-FR"/>
              <a:t>Modifiez le style du titre</a:t>
            </a:r>
            <a:br>
              <a:rPr lang="fr-FR"/>
            </a:br>
            <a:endParaRPr lang="fr-FR"/>
          </a:p>
        </p:txBody>
      </p:sp>
      <p:sp>
        <p:nvSpPr>
          <p:cNvPr id="6" name="Espace réservé de la date 3">
            <a:extLst>
              <a:ext uri="{FF2B5EF4-FFF2-40B4-BE49-F238E27FC236}">
                <a16:creationId xmlns:a16="http://schemas.microsoft.com/office/drawing/2014/main" id="{00AD7869-6D36-9861-50CA-4374ACF56B6D}"/>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bg1"/>
                </a:solidFill>
              </a:defRPr>
            </a:lvl1pPr>
          </a:lstStyle>
          <a:p>
            <a:fld id="{0C63D54B-1128-BC4D-8010-13DA7231E6C1}" type="datetime1">
              <a:rPr lang="fr-FR"/>
              <a:pPr/>
              <a:t>14/11/2025</a:t>
            </a:fld>
            <a:endParaRPr lang="fr-FR"/>
          </a:p>
        </p:txBody>
      </p:sp>
      <p:sp>
        <p:nvSpPr>
          <p:cNvPr id="7" name="Espace réservé du pied de page 4">
            <a:extLst>
              <a:ext uri="{FF2B5EF4-FFF2-40B4-BE49-F238E27FC236}">
                <a16:creationId xmlns:a16="http://schemas.microsoft.com/office/drawing/2014/main" id="{1CEBB0A5-4633-AEF7-18CE-CE58AD1D8E7B}"/>
              </a:ext>
            </a:extLst>
          </p:cNvPr>
          <p:cNvSpPr>
            <a:spLocks noGrp="1"/>
          </p:cNvSpPr>
          <p:nvPr>
            <p:ph type="ftr" sz="quarter" idx="11"/>
          </p:nvPr>
        </p:nvSpPr>
        <p:spPr>
          <a:xfrm>
            <a:off x="3491850" y="4732050"/>
            <a:ext cx="2160300" cy="216030"/>
          </a:xfrm>
          <a:prstGeom prst="rect">
            <a:avLst/>
          </a:prstGeom>
        </p:spPr>
        <p:txBody>
          <a:bodyPr/>
          <a:lstStyle>
            <a:lvl1pPr>
              <a:defRPr sz="600">
                <a:solidFill>
                  <a:schemeClr val="bg1"/>
                </a:solidFill>
              </a:defRPr>
            </a:lvl1pPr>
          </a:lstStyle>
          <a:p>
            <a:endParaRPr lang="fr-FR"/>
          </a:p>
        </p:txBody>
      </p:sp>
      <p:sp>
        <p:nvSpPr>
          <p:cNvPr id="8" name="Espace réservé du numéro de diapositive 5">
            <a:extLst>
              <a:ext uri="{FF2B5EF4-FFF2-40B4-BE49-F238E27FC236}">
                <a16:creationId xmlns:a16="http://schemas.microsoft.com/office/drawing/2014/main" id="{2F15564E-6EFB-A943-62CA-10F994DC6C0E}"/>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bg1"/>
                </a:solidFill>
              </a:defRPr>
            </a:lvl1pPr>
          </a:lstStyle>
          <a:p>
            <a:fld id="{E6CAD5E5-E0F3-D04B-B195-3CA9E05C04F3}" type="slidenum">
              <a:rPr lang="fr-FR"/>
              <a:pPr/>
              <a:t>‹N°›</a:t>
            </a:fld>
            <a:endParaRPr lang="fr-FR"/>
          </a:p>
        </p:txBody>
      </p:sp>
      <p:pic>
        <p:nvPicPr>
          <p:cNvPr id="3" name="Image 2">
            <a:extLst>
              <a:ext uri="{FF2B5EF4-FFF2-40B4-BE49-F238E27FC236}">
                <a16:creationId xmlns:a16="http://schemas.microsoft.com/office/drawing/2014/main" id="{C574093E-2A4F-C42C-EAEA-F072156ED8EB}"/>
              </a:ext>
            </a:extLst>
          </p:cNvPr>
          <p:cNvPicPr>
            <a:picLocks noChangeAspect="1"/>
          </p:cNvPicPr>
          <p:nvPr userDrawn="1"/>
        </p:nvPicPr>
        <p:blipFill>
          <a:blip r:embed="rId3"/>
          <a:stretch>
            <a:fillRect/>
          </a:stretch>
        </p:blipFill>
        <p:spPr>
          <a:xfrm>
            <a:off x="791475" y="4732051"/>
            <a:ext cx="540075" cy="203147"/>
          </a:xfrm>
          <a:prstGeom prst="rect">
            <a:avLst/>
          </a:prstGeom>
        </p:spPr>
      </p:pic>
      <p:sp>
        <p:nvSpPr>
          <p:cNvPr id="9" name="Espace réservé du texte 8">
            <a:extLst>
              <a:ext uri="{FF2B5EF4-FFF2-40B4-BE49-F238E27FC236}">
                <a16:creationId xmlns:a16="http://schemas.microsoft.com/office/drawing/2014/main" id="{961D3190-0E58-EC02-990E-F43B56DD4AE2}"/>
              </a:ext>
            </a:extLst>
          </p:cNvPr>
          <p:cNvSpPr>
            <a:spLocks noGrp="1"/>
          </p:cNvSpPr>
          <p:nvPr>
            <p:ph type="body" sz="quarter" idx="13"/>
          </p:nvPr>
        </p:nvSpPr>
        <p:spPr>
          <a:xfrm>
            <a:off x="1871626" y="3651648"/>
            <a:ext cx="4320599" cy="540544"/>
          </a:xfrm>
        </p:spPr>
        <p:txBody>
          <a:bodyPr rIns="0" bIns="0"/>
          <a:lstStyle>
            <a:lvl1pPr marL="0" indent="0">
              <a:buNone/>
              <a:defRPr sz="1350" b="1" i="0">
                <a:solidFill>
                  <a:schemeClr val="bg1"/>
                </a:solidFill>
                <a:latin typeface="Suisse Int'l Semi Bold" panose="020B0804000000000000" pitchFamily="34" charset="77"/>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fr-FR"/>
              <a:t>Cliquez pour modifier les styles du texte du masque</a:t>
            </a:r>
          </a:p>
        </p:txBody>
      </p:sp>
      <p:pic>
        <p:nvPicPr>
          <p:cNvPr id="10" name="Image 9">
            <a:extLst>
              <a:ext uri="{FF2B5EF4-FFF2-40B4-BE49-F238E27FC236}">
                <a16:creationId xmlns:a16="http://schemas.microsoft.com/office/drawing/2014/main" id="{22D3A94A-FFEC-7B02-957E-C22DD580212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1838" y="4732051"/>
            <a:ext cx="539350" cy="203147"/>
          </a:xfrm>
          <a:prstGeom prst="rect">
            <a:avLst/>
          </a:prstGeom>
        </p:spPr>
      </p:pic>
    </p:spTree>
    <p:extLst>
      <p:ext uri="{BB962C8B-B14F-4D97-AF65-F5344CB8AC3E}">
        <p14:creationId xmlns:p14="http://schemas.microsoft.com/office/powerpoint/2010/main" val="2462801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 3">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94351B-771D-3048-7746-9BAD379F9682}"/>
              </a:ext>
            </a:extLst>
          </p:cNvPr>
          <p:cNvSpPr>
            <a:spLocks noGrp="1"/>
          </p:cNvSpPr>
          <p:nvPr>
            <p:ph type="title"/>
          </p:nvPr>
        </p:nvSpPr>
        <p:spPr>
          <a:xfrm>
            <a:off x="791475" y="411450"/>
            <a:ext cx="4860675" cy="1620225"/>
          </a:xfrm>
          <a:prstGeom prst="rect">
            <a:avLst/>
          </a:prstGeom>
        </p:spPr>
        <p:txBody>
          <a:bodyPr lIns="0" tIns="0" rIns="0" bIns="0">
            <a:noAutofit/>
          </a:bodyPr>
          <a:lstStyle>
            <a:lvl1pPr>
              <a:defRPr>
                <a:solidFill>
                  <a:schemeClr val="accent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498B133-07AA-65C2-8C55-EDCBDE6828A4}"/>
              </a:ext>
            </a:extLst>
          </p:cNvPr>
          <p:cNvSpPr>
            <a:spLocks noGrp="1"/>
          </p:cNvSpPr>
          <p:nvPr>
            <p:ph idx="1"/>
          </p:nvPr>
        </p:nvSpPr>
        <p:spPr>
          <a:xfrm>
            <a:off x="791475" y="2031675"/>
            <a:ext cx="4860675" cy="2592303"/>
          </a:xfrm>
        </p:spPr>
        <p:txBody>
          <a:bodyPr rIns="0" bIns="0"/>
          <a:lstStyle>
            <a:lvl1pPr>
              <a:defRPr sz="1500" b="0" i="0">
                <a:solidFill>
                  <a:schemeClr val="tx1"/>
                </a:solidFill>
                <a:latin typeface="Suisse Int'l" panose="020B0804000000000000" pitchFamily="34" charset="77"/>
              </a:defRPr>
            </a:lvl1pPr>
            <a:lvl2pPr>
              <a:defRPr sz="1500">
                <a:solidFill>
                  <a:schemeClr val="tx1"/>
                </a:solidFill>
              </a:defRPr>
            </a:lvl2pPr>
            <a:lvl3pPr>
              <a:defRPr sz="1500">
                <a:solidFill>
                  <a:schemeClr val="tx1"/>
                </a:solidFill>
              </a:defRPr>
            </a:lvl3pPr>
            <a:lvl4pPr>
              <a:defRPr sz="1500">
                <a:solidFill>
                  <a:schemeClr val="tx1"/>
                </a:solidFill>
              </a:defRPr>
            </a:lvl4pPr>
            <a:lvl5pPr>
              <a:defRPr sz="1500">
                <a:solidFill>
                  <a:schemeClr val="tx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pic>
        <p:nvPicPr>
          <p:cNvPr id="7" name="Image 6">
            <a:extLst>
              <a:ext uri="{FF2B5EF4-FFF2-40B4-BE49-F238E27FC236}">
                <a16:creationId xmlns:a16="http://schemas.microsoft.com/office/drawing/2014/main" id="{C4430775-0EAF-7D61-36C2-8DB03053119C}"/>
              </a:ext>
            </a:extLst>
          </p:cNvPr>
          <p:cNvPicPr>
            <a:picLocks noChangeAspect="1"/>
          </p:cNvPicPr>
          <p:nvPr/>
        </p:nvPicPr>
        <p:blipFill>
          <a:blip r:embed="rId2">
            <a:alphaModFix/>
          </a:blip>
          <a:stretch>
            <a:fillRect/>
          </a:stretch>
        </p:blipFill>
        <p:spPr>
          <a:xfrm>
            <a:off x="5427000" y="-128625"/>
            <a:ext cx="4520397" cy="6438938"/>
          </a:xfrm>
          <a:prstGeom prst="rect">
            <a:avLst/>
          </a:prstGeom>
        </p:spPr>
      </p:pic>
      <p:sp>
        <p:nvSpPr>
          <p:cNvPr id="10" name="Espace réservé de la date 3">
            <a:extLst>
              <a:ext uri="{FF2B5EF4-FFF2-40B4-BE49-F238E27FC236}">
                <a16:creationId xmlns:a16="http://schemas.microsoft.com/office/drawing/2014/main" id="{48B6D5E7-BA4F-A7A2-6E21-C30F8BF249CB}"/>
              </a:ext>
            </a:extLst>
          </p:cNvPr>
          <p:cNvSpPr>
            <a:spLocks noGrp="1"/>
          </p:cNvSpPr>
          <p:nvPr>
            <p:ph type="dt" sz="half" idx="10"/>
          </p:nvPr>
        </p:nvSpPr>
        <p:spPr>
          <a:xfrm>
            <a:off x="1871625" y="4732050"/>
            <a:ext cx="1080150" cy="216030"/>
          </a:xfrm>
          <a:prstGeom prst="rect">
            <a:avLst/>
          </a:prstGeom>
        </p:spPr>
        <p:txBody>
          <a:bodyPr anchor="t"/>
          <a:lstStyle>
            <a:lvl1pPr>
              <a:defRPr>
                <a:solidFill>
                  <a:schemeClr val="tx1"/>
                </a:solidFill>
              </a:defRPr>
            </a:lvl1pPr>
          </a:lstStyle>
          <a:p>
            <a:fld id="{241EB5C9-1307-BA42-ABA2-0BC069CD8E7F}" type="datetimeFigureOut">
              <a:rPr lang="en-US" smtClean="0"/>
              <a:t>11/14/2025</a:t>
            </a:fld>
            <a:endParaRPr lang="en-US"/>
          </a:p>
        </p:txBody>
      </p:sp>
      <p:sp>
        <p:nvSpPr>
          <p:cNvPr id="11" name="Espace réservé du pied de page 4">
            <a:extLst>
              <a:ext uri="{FF2B5EF4-FFF2-40B4-BE49-F238E27FC236}">
                <a16:creationId xmlns:a16="http://schemas.microsoft.com/office/drawing/2014/main" id="{3A713A6C-CBF3-A454-B64E-71DC2046C46F}"/>
              </a:ext>
            </a:extLst>
          </p:cNvPr>
          <p:cNvSpPr>
            <a:spLocks noGrp="1"/>
          </p:cNvSpPr>
          <p:nvPr>
            <p:ph type="ftr" sz="quarter" idx="11"/>
          </p:nvPr>
        </p:nvSpPr>
        <p:spPr>
          <a:xfrm>
            <a:off x="3491850" y="4732050"/>
            <a:ext cx="2160300" cy="216030"/>
          </a:xfrm>
          <a:prstGeom prst="rect">
            <a:avLst/>
          </a:prstGeom>
        </p:spPr>
        <p:txBody>
          <a:bodyPr anchor="t"/>
          <a:lstStyle>
            <a:lvl1pPr>
              <a:defRPr>
                <a:solidFill>
                  <a:schemeClr val="tx1"/>
                </a:solidFill>
              </a:defRPr>
            </a:lvl1pPr>
          </a:lstStyle>
          <a:p>
            <a:endParaRPr lang="en-US"/>
          </a:p>
        </p:txBody>
      </p:sp>
      <p:sp>
        <p:nvSpPr>
          <p:cNvPr id="12" name="Espace réservé du numéro de diapositive 5">
            <a:extLst>
              <a:ext uri="{FF2B5EF4-FFF2-40B4-BE49-F238E27FC236}">
                <a16:creationId xmlns:a16="http://schemas.microsoft.com/office/drawing/2014/main" id="{9D18244C-3667-4D59-F030-D09B06D74C32}"/>
              </a:ext>
            </a:extLst>
          </p:cNvPr>
          <p:cNvSpPr>
            <a:spLocks noGrp="1"/>
          </p:cNvSpPr>
          <p:nvPr>
            <p:ph type="sldNum" sz="quarter" idx="12"/>
          </p:nvPr>
        </p:nvSpPr>
        <p:spPr>
          <a:xfrm>
            <a:off x="7812450" y="4732050"/>
            <a:ext cx="540075" cy="216030"/>
          </a:xfrm>
          <a:prstGeom prst="rect">
            <a:avLst/>
          </a:prstGeom>
        </p:spPr>
        <p:txBody>
          <a:bodyPr anchor="t"/>
          <a:lstStyle>
            <a:lvl1pPr>
              <a:defRPr>
                <a:solidFill>
                  <a:schemeClr val="tx1"/>
                </a:solidFill>
              </a:defRPr>
            </a:lvl1pPr>
          </a:lstStyle>
          <a:p>
            <a:fld id="{C5EF2332-01BF-834F-8236-50238282D533}" type="slidenum">
              <a:rPr lang="en-US" smtClean="0"/>
              <a:t>‹N°›</a:t>
            </a:fld>
            <a:endParaRPr lang="en-US"/>
          </a:p>
        </p:txBody>
      </p:sp>
      <p:pic>
        <p:nvPicPr>
          <p:cNvPr id="13" name="Image 12">
            <a:extLst>
              <a:ext uri="{FF2B5EF4-FFF2-40B4-BE49-F238E27FC236}">
                <a16:creationId xmlns:a16="http://schemas.microsoft.com/office/drawing/2014/main" id="{040069F5-28D4-8998-5083-A662B0B56C4A}"/>
              </a:ext>
            </a:extLst>
          </p:cNvPr>
          <p:cNvPicPr>
            <a:picLocks noChangeAspect="1"/>
          </p:cNvPicPr>
          <p:nvPr/>
        </p:nvPicPr>
        <p:blipFill>
          <a:blip r:embed="rId3"/>
          <a:stretch>
            <a:fillRect/>
          </a:stretch>
        </p:blipFill>
        <p:spPr>
          <a:xfrm>
            <a:off x="791475" y="4732051"/>
            <a:ext cx="540075" cy="203147"/>
          </a:xfrm>
          <a:prstGeom prst="rect">
            <a:avLst/>
          </a:prstGeom>
        </p:spPr>
      </p:pic>
    </p:spTree>
    <p:extLst>
      <p:ext uri="{BB962C8B-B14F-4D97-AF65-F5344CB8AC3E}">
        <p14:creationId xmlns:p14="http://schemas.microsoft.com/office/powerpoint/2010/main" val="24848769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re et contenu - 5">
    <p:bg>
      <p:bgPr>
        <a:solidFill>
          <a:schemeClr val="bg1"/>
        </a:solidFill>
        <a:effectLst/>
      </p:bgPr>
    </p:bg>
    <p:spTree>
      <p:nvGrpSpPr>
        <p:cNvPr id="1" name=""/>
        <p:cNvGrpSpPr/>
        <p:nvPr/>
      </p:nvGrpSpPr>
      <p:grpSpPr>
        <a:xfrm>
          <a:off x="0" y="0"/>
          <a:ext cx="0" cy="0"/>
          <a:chOff x="0" y="0"/>
          <a:chExt cx="0" cy="0"/>
        </a:xfrm>
      </p:grpSpPr>
      <p:sp>
        <p:nvSpPr>
          <p:cNvPr id="13" name="Espace réservé du contenu 9">
            <a:extLst>
              <a:ext uri="{FF2B5EF4-FFF2-40B4-BE49-F238E27FC236}">
                <a16:creationId xmlns:a16="http://schemas.microsoft.com/office/drawing/2014/main" id="{A0260FB4-F1FC-3DAB-4275-00E1294F76E5}"/>
              </a:ext>
            </a:extLst>
          </p:cNvPr>
          <p:cNvSpPr>
            <a:spLocks noGrp="1"/>
          </p:cNvSpPr>
          <p:nvPr>
            <p:ph sz="quarter" idx="13"/>
          </p:nvPr>
        </p:nvSpPr>
        <p:spPr>
          <a:xfrm>
            <a:off x="5652150" y="0"/>
            <a:ext cx="3491850" cy="5143500"/>
          </a:xfrm>
        </p:spPr>
        <p:txBody>
          <a:bodyPr/>
          <a:lstStyle>
            <a:lvl1pPr marL="0" indent="0">
              <a:buNone/>
              <a:defRPr>
                <a:solidFill>
                  <a:schemeClr val="bg1"/>
                </a:solidFill>
              </a:defRPr>
            </a:lvl1pPr>
          </a:lstStyle>
          <a:p>
            <a:pPr lvl="0"/>
            <a:r>
              <a:rPr lang="fr-FR"/>
              <a:t>Cliquez pour modifier les styles du texte du masque</a:t>
            </a:r>
          </a:p>
        </p:txBody>
      </p:sp>
      <p:sp>
        <p:nvSpPr>
          <p:cNvPr id="2" name="Titre 1">
            <a:extLst>
              <a:ext uri="{FF2B5EF4-FFF2-40B4-BE49-F238E27FC236}">
                <a16:creationId xmlns:a16="http://schemas.microsoft.com/office/drawing/2014/main" id="{A894351B-771D-3048-7746-9BAD379F9682}"/>
              </a:ext>
            </a:extLst>
          </p:cNvPr>
          <p:cNvSpPr>
            <a:spLocks noGrp="1"/>
          </p:cNvSpPr>
          <p:nvPr>
            <p:ph type="title"/>
          </p:nvPr>
        </p:nvSpPr>
        <p:spPr>
          <a:xfrm>
            <a:off x="791475" y="411450"/>
            <a:ext cx="4320600" cy="1620225"/>
          </a:xfrm>
          <a:prstGeom prst="rect">
            <a:avLst/>
          </a:prstGeom>
        </p:spPr>
        <p:txBody>
          <a:bodyPr lIns="0" tIns="0" rIns="0" bIns="0">
            <a:noAutofit/>
          </a:bodyPr>
          <a:lstStyle>
            <a:lvl1pPr>
              <a:defRPr>
                <a:solidFill>
                  <a:schemeClr val="accent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498B133-07AA-65C2-8C55-EDCBDE6828A4}"/>
              </a:ext>
            </a:extLst>
          </p:cNvPr>
          <p:cNvSpPr>
            <a:spLocks noGrp="1"/>
          </p:cNvSpPr>
          <p:nvPr>
            <p:ph idx="1"/>
          </p:nvPr>
        </p:nvSpPr>
        <p:spPr>
          <a:xfrm>
            <a:off x="791475" y="2031675"/>
            <a:ext cx="4320600" cy="2160300"/>
          </a:xfrm>
        </p:spPr>
        <p:txBody>
          <a:bodyPr anchor="t"/>
          <a:lstStyle>
            <a:lvl1pPr marL="0" indent="0" algn="l">
              <a:buNone/>
              <a:defRPr sz="1200" b="0" i="0">
                <a:solidFill>
                  <a:schemeClr val="tx1"/>
                </a:solidFill>
                <a:latin typeface="Suisse Int'l" panose="020B0804000000000000" pitchFamily="34"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79EC3FD-A3FC-5C97-572E-87ACEEF24471}"/>
              </a:ext>
            </a:extLst>
          </p:cNvPr>
          <p:cNvSpPr>
            <a:spLocks noGrp="1"/>
          </p:cNvSpPr>
          <p:nvPr>
            <p:ph type="dt" sz="half" idx="10"/>
          </p:nvPr>
        </p:nvSpPr>
        <p:spPr>
          <a:xfrm>
            <a:off x="1871625" y="4732050"/>
            <a:ext cx="1080150" cy="216030"/>
          </a:xfrm>
          <a:prstGeom prst="rect">
            <a:avLst/>
          </a:prstGeom>
        </p:spPr>
        <p:txBody>
          <a:bodyPr/>
          <a:lstStyle>
            <a:lvl1pPr>
              <a:defRPr>
                <a:solidFill>
                  <a:schemeClr val="tx1"/>
                </a:solidFill>
              </a:defRPr>
            </a:lvl1pPr>
          </a:lstStyle>
          <a:p>
            <a:fld id="{241EB5C9-1307-BA42-ABA2-0BC069CD8E7F}" type="datetimeFigureOut">
              <a:rPr lang="en-US" smtClean="0"/>
              <a:t>11/14/2025</a:t>
            </a:fld>
            <a:endParaRPr lang="en-US"/>
          </a:p>
        </p:txBody>
      </p:sp>
      <p:sp>
        <p:nvSpPr>
          <p:cNvPr id="5" name="Espace réservé du pied de page 4">
            <a:extLst>
              <a:ext uri="{FF2B5EF4-FFF2-40B4-BE49-F238E27FC236}">
                <a16:creationId xmlns:a16="http://schemas.microsoft.com/office/drawing/2014/main" id="{659E56D3-41A3-B0AF-6F47-C65A6015971A}"/>
              </a:ext>
            </a:extLst>
          </p:cNvPr>
          <p:cNvSpPr>
            <a:spLocks noGrp="1"/>
          </p:cNvSpPr>
          <p:nvPr>
            <p:ph type="ftr" sz="quarter" idx="11"/>
          </p:nvPr>
        </p:nvSpPr>
        <p:spPr>
          <a:xfrm>
            <a:off x="3491850" y="4732050"/>
            <a:ext cx="1620225" cy="216030"/>
          </a:xfrm>
          <a:prstGeom prst="rect">
            <a:avLst/>
          </a:prstGeom>
        </p:spPr>
        <p:txBody>
          <a:bodyPr/>
          <a:lstStyle>
            <a:lvl1pPr>
              <a:defRPr>
                <a:solidFill>
                  <a:schemeClr val="tx1"/>
                </a:solidFill>
              </a:defRPr>
            </a:lvl1pPr>
          </a:lstStyle>
          <a:p>
            <a:endParaRPr lang="en-US"/>
          </a:p>
        </p:txBody>
      </p:sp>
      <p:sp>
        <p:nvSpPr>
          <p:cNvPr id="6" name="Espace réservé du numéro de diapositive 5">
            <a:extLst>
              <a:ext uri="{FF2B5EF4-FFF2-40B4-BE49-F238E27FC236}">
                <a16:creationId xmlns:a16="http://schemas.microsoft.com/office/drawing/2014/main" id="{909ED805-BFD2-5114-AF38-4DC1C4DBFE61}"/>
              </a:ext>
            </a:extLst>
          </p:cNvPr>
          <p:cNvSpPr>
            <a:spLocks noGrp="1"/>
          </p:cNvSpPr>
          <p:nvPr>
            <p:ph type="sldNum" sz="quarter" idx="12"/>
          </p:nvPr>
        </p:nvSpPr>
        <p:spPr>
          <a:xfrm>
            <a:off x="7812450" y="4732050"/>
            <a:ext cx="540075" cy="216030"/>
          </a:xfrm>
          <a:prstGeom prst="rect">
            <a:avLst/>
          </a:prstGeom>
        </p:spPr>
        <p:txBody>
          <a:bodyPr/>
          <a:lstStyle>
            <a:lvl1pPr>
              <a:defRPr>
                <a:solidFill>
                  <a:schemeClr val="tx1"/>
                </a:solidFill>
              </a:defRPr>
            </a:lvl1pPr>
          </a:lstStyle>
          <a:p>
            <a:fld id="{C5EF2332-01BF-834F-8236-50238282D533}" type="slidenum">
              <a:rPr lang="en-US" smtClean="0"/>
              <a:t>‹N°›</a:t>
            </a:fld>
            <a:endParaRPr lang="en-US"/>
          </a:p>
        </p:txBody>
      </p:sp>
      <p:pic>
        <p:nvPicPr>
          <p:cNvPr id="8" name="Image 7">
            <a:extLst>
              <a:ext uri="{FF2B5EF4-FFF2-40B4-BE49-F238E27FC236}">
                <a16:creationId xmlns:a16="http://schemas.microsoft.com/office/drawing/2014/main" id="{C2C7BBEE-105C-53F7-7A0E-CEAB6637241E}"/>
              </a:ext>
            </a:extLst>
          </p:cNvPr>
          <p:cNvPicPr>
            <a:picLocks noChangeAspect="1"/>
          </p:cNvPicPr>
          <p:nvPr/>
        </p:nvPicPr>
        <p:blipFill>
          <a:blip r:embed="rId2"/>
          <a:stretch>
            <a:fillRect/>
          </a:stretch>
        </p:blipFill>
        <p:spPr>
          <a:xfrm>
            <a:off x="791475" y="4732051"/>
            <a:ext cx="540075" cy="203147"/>
          </a:xfrm>
          <a:prstGeom prst="rect">
            <a:avLst/>
          </a:prstGeom>
        </p:spPr>
      </p:pic>
    </p:spTree>
    <p:extLst>
      <p:ext uri="{BB962C8B-B14F-4D97-AF65-F5344CB8AC3E}">
        <p14:creationId xmlns:p14="http://schemas.microsoft.com/office/powerpoint/2010/main" val="3087671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re et contenu - 6">
    <p:bg>
      <p:bgPr>
        <a:solidFill>
          <a:schemeClr val="bg1"/>
        </a:solidFill>
        <a:effectLst/>
      </p:bgPr>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B39C7317-FFE7-8B2B-F46A-D977B8D83DDF}"/>
              </a:ext>
            </a:extLst>
          </p:cNvPr>
          <p:cNvPicPr>
            <a:picLocks noChangeAspect="1"/>
          </p:cNvPicPr>
          <p:nvPr/>
        </p:nvPicPr>
        <p:blipFill>
          <a:blip r:embed="rId2">
            <a:alphaModFix amt="10000"/>
          </a:blip>
          <a:stretch>
            <a:fillRect/>
          </a:stretch>
        </p:blipFill>
        <p:spPr>
          <a:xfrm>
            <a:off x="251400" y="195420"/>
            <a:ext cx="8641200" cy="3502544"/>
          </a:xfrm>
          <a:prstGeom prst="rect">
            <a:avLst/>
          </a:prstGeom>
        </p:spPr>
      </p:pic>
      <p:sp>
        <p:nvSpPr>
          <p:cNvPr id="2" name="Titre 1">
            <a:extLst>
              <a:ext uri="{FF2B5EF4-FFF2-40B4-BE49-F238E27FC236}">
                <a16:creationId xmlns:a16="http://schemas.microsoft.com/office/drawing/2014/main" id="{A894351B-771D-3048-7746-9BAD379F9682}"/>
              </a:ext>
            </a:extLst>
          </p:cNvPr>
          <p:cNvSpPr>
            <a:spLocks noGrp="1"/>
          </p:cNvSpPr>
          <p:nvPr>
            <p:ph type="title"/>
          </p:nvPr>
        </p:nvSpPr>
        <p:spPr>
          <a:xfrm>
            <a:off x="791475" y="411450"/>
            <a:ext cx="7561050" cy="1080150"/>
          </a:xfrm>
          <a:prstGeom prst="rect">
            <a:avLst/>
          </a:prstGeom>
        </p:spPr>
        <p:txBody>
          <a:bodyPr lIns="0" tIns="0" rIns="0" bIns="0">
            <a:noAutofit/>
          </a:bodyPr>
          <a:lstStyle>
            <a:lvl1pPr>
              <a:defRPr>
                <a:solidFill>
                  <a:schemeClr val="accent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498B133-07AA-65C2-8C55-EDCBDE6828A4}"/>
              </a:ext>
            </a:extLst>
          </p:cNvPr>
          <p:cNvSpPr>
            <a:spLocks noGrp="1"/>
          </p:cNvSpPr>
          <p:nvPr>
            <p:ph idx="1"/>
          </p:nvPr>
        </p:nvSpPr>
        <p:spPr>
          <a:xfrm>
            <a:off x="791475" y="1491601"/>
            <a:ext cx="7561050" cy="3186383"/>
          </a:xfrm>
        </p:spPr>
        <p:txBody>
          <a:bodyPr rIns="0" bIns="0"/>
          <a:lstStyle>
            <a:lvl1pPr>
              <a:defRPr sz="1500" b="0" i="0">
                <a:solidFill>
                  <a:schemeClr val="tx1"/>
                </a:solidFill>
                <a:latin typeface="Suisse Int'l" panose="020B0804000000000000" pitchFamily="34" charset="77"/>
              </a:defRPr>
            </a:lvl1pPr>
            <a:lvl2pPr>
              <a:defRPr sz="1500">
                <a:solidFill>
                  <a:schemeClr val="tx1"/>
                </a:solidFill>
              </a:defRPr>
            </a:lvl2pPr>
            <a:lvl3pPr>
              <a:defRPr sz="1500">
                <a:solidFill>
                  <a:schemeClr val="tx1"/>
                </a:solidFill>
              </a:defRPr>
            </a:lvl3pPr>
            <a:lvl4pPr>
              <a:defRPr sz="1500">
                <a:solidFill>
                  <a:schemeClr val="tx1"/>
                </a:solidFill>
              </a:defRPr>
            </a:lvl4pPr>
            <a:lvl5pPr>
              <a:defRPr sz="1500">
                <a:solidFill>
                  <a:schemeClr val="tx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79EC3FD-A3FC-5C97-572E-87ACEEF24471}"/>
              </a:ext>
            </a:extLst>
          </p:cNvPr>
          <p:cNvSpPr>
            <a:spLocks noGrp="1"/>
          </p:cNvSpPr>
          <p:nvPr>
            <p:ph type="dt" sz="half" idx="10"/>
          </p:nvPr>
        </p:nvSpPr>
        <p:spPr>
          <a:xfrm>
            <a:off x="1871625" y="4732050"/>
            <a:ext cx="1080150" cy="216030"/>
          </a:xfrm>
          <a:prstGeom prst="rect">
            <a:avLst/>
          </a:prstGeom>
        </p:spPr>
        <p:txBody>
          <a:bodyPr anchor="t"/>
          <a:lstStyle>
            <a:lvl1pPr>
              <a:defRPr>
                <a:solidFill>
                  <a:schemeClr val="tx1"/>
                </a:solidFill>
              </a:defRPr>
            </a:lvl1pPr>
          </a:lstStyle>
          <a:p>
            <a:fld id="{241EB5C9-1307-BA42-ABA2-0BC069CD8E7F}" type="datetimeFigureOut">
              <a:rPr lang="en-US" smtClean="0"/>
              <a:t>11/14/2025</a:t>
            </a:fld>
            <a:endParaRPr lang="en-US"/>
          </a:p>
        </p:txBody>
      </p:sp>
      <p:sp>
        <p:nvSpPr>
          <p:cNvPr id="5" name="Espace réservé du pied de page 4">
            <a:extLst>
              <a:ext uri="{FF2B5EF4-FFF2-40B4-BE49-F238E27FC236}">
                <a16:creationId xmlns:a16="http://schemas.microsoft.com/office/drawing/2014/main" id="{659E56D3-41A3-B0AF-6F47-C65A6015971A}"/>
              </a:ext>
            </a:extLst>
          </p:cNvPr>
          <p:cNvSpPr>
            <a:spLocks noGrp="1"/>
          </p:cNvSpPr>
          <p:nvPr>
            <p:ph type="ftr" sz="quarter" idx="11"/>
          </p:nvPr>
        </p:nvSpPr>
        <p:spPr>
          <a:xfrm>
            <a:off x="3491850" y="4732050"/>
            <a:ext cx="3780525" cy="216030"/>
          </a:xfrm>
          <a:prstGeom prst="rect">
            <a:avLst/>
          </a:prstGeom>
        </p:spPr>
        <p:txBody>
          <a:bodyPr anchor="t"/>
          <a:lstStyle>
            <a:lvl1pPr>
              <a:defRPr>
                <a:solidFill>
                  <a:schemeClr val="tx1"/>
                </a:solidFill>
              </a:defRPr>
            </a:lvl1pPr>
          </a:lstStyle>
          <a:p>
            <a:endParaRPr lang="en-US"/>
          </a:p>
        </p:txBody>
      </p:sp>
      <p:sp>
        <p:nvSpPr>
          <p:cNvPr id="6" name="Espace réservé du numéro de diapositive 5">
            <a:extLst>
              <a:ext uri="{FF2B5EF4-FFF2-40B4-BE49-F238E27FC236}">
                <a16:creationId xmlns:a16="http://schemas.microsoft.com/office/drawing/2014/main" id="{909ED805-BFD2-5114-AF38-4DC1C4DBFE61}"/>
              </a:ext>
            </a:extLst>
          </p:cNvPr>
          <p:cNvSpPr>
            <a:spLocks noGrp="1"/>
          </p:cNvSpPr>
          <p:nvPr>
            <p:ph type="sldNum" sz="quarter" idx="12"/>
          </p:nvPr>
        </p:nvSpPr>
        <p:spPr>
          <a:xfrm>
            <a:off x="7812450" y="4732050"/>
            <a:ext cx="540075" cy="216030"/>
          </a:xfrm>
          <a:prstGeom prst="rect">
            <a:avLst/>
          </a:prstGeom>
        </p:spPr>
        <p:txBody>
          <a:bodyPr anchor="t"/>
          <a:lstStyle>
            <a:lvl1pPr>
              <a:defRPr>
                <a:solidFill>
                  <a:schemeClr val="tx1"/>
                </a:solidFill>
              </a:defRPr>
            </a:lvl1pPr>
          </a:lstStyle>
          <a:p>
            <a:fld id="{C5EF2332-01BF-834F-8236-50238282D533}" type="slidenum">
              <a:rPr lang="en-US" smtClean="0"/>
              <a:t>‹N°›</a:t>
            </a:fld>
            <a:endParaRPr lang="en-US"/>
          </a:p>
        </p:txBody>
      </p:sp>
      <p:pic>
        <p:nvPicPr>
          <p:cNvPr id="8" name="Image 7">
            <a:extLst>
              <a:ext uri="{FF2B5EF4-FFF2-40B4-BE49-F238E27FC236}">
                <a16:creationId xmlns:a16="http://schemas.microsoft.com/office/drawing/2014/main" id="{74C2B724-FB5B-F267-87C7-EDC38C149C22}"/>
              </a:ext>
            </a:extLst>
          </p:cNvPr>
          <p:cNvPicPr>
            <a:picLocks noChangeAspect="1"/>
          </p:cNvPicPr>
          <p:nvPr/>
        </p:nvPicPr>
        <p:blipFill>
          <a:blip r:embed="rId3"/>
          <a:stretch>
            <a:fillRect/>
          </a:stretch>
        </p:blipFill>
        <p:spPr>
          <a:xfrm>
            <a:off x="791475" y="4732051"/>
            <a:ext cx="540075" cy="203147"/>
          </a:xfrm>
          <a:prstGeom prst="rect">
            <a:avLst/>
          </a:prstGeom>
        </p:spPr>
      </p:pic>
    </p:spTree>
    <p:extLst>
      <p:ext uri="{BB962C8B-B14F-4D97-AF65-F5344CB8AC3E}">
        <p14:creationId xmlns:p14="http://schemas.microsoft.com/office/powerpoint/2010/main" val="1831611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re de section">
    <p:bg>
      <p:bgPr>
        <a:solidFill>
          <a:schemeClr val="bg1"/>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EB2DA534-9954-1068-409E-3EC612557C78}"/>
              </a:ext>
            </a:extLst>
          </p:cNvPr>
          <p:cNvPicPr>
            <a:picLocks noChangeAspect="1"/>
          </p:cNvPicPr>
          <p:nvPr/>
        </p:nvPicPr>
        <p:blipFill>
          <a:blip r:embed="rId2">
            <a:alphaModFix amt="10000"/>
          </a:blip>
          <a:stretch>
            <a:fillRect/>
          </a:stretch>
        </p:blipFill>
        <p:spPr>
          <a:xfrm>
            <a:off x="5427000" y="-128625"/>
            <a:ext cx="4520397" cy="6438938"/>
          </a:xfrm>
          <a:prstGeom prst="rect">
            <a:avLst/>
          </a:prstGeom>
        </p:spPr>
      </p:pic>
      <p:sp>
        <p:nvSpPr>
          <p:cNvPr id="2" name="Titre 1">
            <a:extLst>
              <a:ext uri="{FF2B5EF4-FFF2-40B4-BE49-F238E27FC236}">
                <a16:creationId xmlns:a16="http://schemas.microsoft.com/office/drawing/2014/main" id="{6D402A2F-49AC-AED5-EE49-B61875AA0F2A}"/>
              </a:ext>
            </a:extLst>
          </p:cNvPr>
          <p:cNvSpPr>
            <a:spLocks noGrp="1"/>
          </p:cNvSpPr>
          <p:nvPr>
            <p:ph type="title"/>
          </p:nvPr>
        </p:nvSpPr>
        <p:spPr>
          <a:xfrm>
            <a:off x="3491850" y="411450"/>
            <a:ext cx="4860675" cy="2160300"/>
          </a:xfrm>
          <a:prstGeom prst="rect">
            <a:avLst/>
          </a:prstGeom>
        </p:spPr>
        <p:txBody>
          <a:bodyPr lIns="0" tIns="0" rIns="0" bIns="0" anchor="t" anchorCtr="0">
            <a:noAutofit/>
          </a:bodyPr>
          <a:lstStyle>
            <a:lvl1pPr>
              <a:defRPr sz="4500">
                <a:solidFill>
                  <a:schemeClr val="accent1"/>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FC455964-3A89-C572-FA46-4B6A18DDF2F6}"/>
              </a:ext>
            </a:extLst>
          </p:cNvPr>
          <p:cNvSpPr>
            <a:spLocks noGrp="1"/>
          </p:cNvSpPr>
          <p:nvPr>
            <p:ph type="body" idx="1"/>
          </p:nvPr>
        </p:nvSpPr>
        <p:spPr>
          <a:xfrm>
            <a:off x="3491850" y="3111825"/>
            <a:ext cx="4860675" cy="1080150"/>
          </a:xfrm>
        </p:spPr>
        <p:txBody>
          <a:bodyPr/>
          <a:lstStyle>
            <a:lvl1pPr marL="0" indent="0">
              <a:buNone/>
              <a:defRPr sz="1500" b="0" i="0">
                <a:solidFill>
                  <a:schemeClr val="tx1"/>
                </a:solidFill>
                <a:latin typeface="Suisse Int'l" panose="020B0804000000000000" pitchFamily="34"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7" name="Espace réservé de la date 3">
            <a:extLst>
              <a:ext uri="{FF2B5EF4-FFF2-40B4-BE49-F238E27FC236}">
                <a16:creationId xmlns:a16="http://schemas.microsoft.com/office/drawing/2014/main" id="{95F92807-8928-A9EF-33EF-B38762EED7BE}"/>
              </a:ext>
            </a:extLst>
          </p:cNvPr>
          <p:cNvSpPr>
            <a:spLocks noGrp="1"/>
          </p:cNvSpPr>
          <p:nvPr>
            <p:ph type="dt" sz="half" idx="10"/>
          </p:nvPr>
        </p:nvSpPr>
        <p:spPr>
          <a:xfrm>
            <a:off x="1871625" y="4732050"/>
            <a:ext cx="1080150" cy="216030"/>
          </a:xfrm>
          <a:prstGeom prst="rect">
            <a:avLst/>
          </a:prstGeom>
        </p:spPr>
        <p:txBody>
          <a:bodyPr/>
          <a:lstStyle>
            <a:lvl1pPr>
              <a:defRPr>
                <a:solidFill>
                  <a:schemeClr val="tx1"/>
                </a:solidFill>
              </a:defRPr>
            </a:lvl1pPr>
          </a:lstStyle>
          <a:p>
            <a:fld id="{241EB5C9-1307-BA42-ABA2-0BC069CD8E7F}" type="datetimeFigureOut">
              <a:rPr lang="en-US" smtClean="0"/>
              <a:t>11/14/2025</a:t>
            </a:fld>
            <a:endParaRPr lang="en-US"/>
          </a:p>
        </p:txBody>
      </p:sp>
      <p:sp>
        <p:nvSpPr>
          <p:cNvPr id="8" name="Espace réservé du pied de page 4">
            <a:extLst>
              <a:ext uri="{FF2B5EF4-FFF2-40B4-BE49-F238E27FC236}">
                <a16:creationId xmlns:a16="http://schemas.microsoft.com/office/drawing/2014/main" id="{13837110-1BC7-744D-132A-E22B95F0B36C}"/>
              </a:ext>
            </a:extLst>
          </p:cNvPr>
          <p:cNvSpPr>
            <a:spLocks noGrp="1"/>
          </p:cNvSpPr>
          <p:nvPr>
            <p:ph type="ftr" sz="quarter" idx="11"/>
          </p:nvPr>
        </p:nvSpPr>
        <p:spPr>
          <a:xfrm>
            <a:off x="3491850" y="4732050"/>
            <a:ext cx="3780525" cy="216030"/>
          </a:xfrm>
          <a:prstGeom prst="rect">
            <a:avLst/>
          </a:prstGeom>
        </p:spPr>
        <p:txBody>
          <a:bodyPr/>
          <a:lstStyle>
            <a:lvl1pPr>
              <a:defRPr>
                <a:solidFill>
                  <a:schemeClr val="tx1"/>
                </a:solidFill>
              </a:defRPr>
            </a:lvl1pPr>
          </a:lstStyle>
          <a:p>
            <a:endParaRPr lang="en-US"/>
          </a:p>
        </p:txBody>
      </p:sp>
      <p:sp>
        <p:nvSpPr>
          <p:cNvPr id="9" name="Espace réservé du numéro de diapositive 5">
            <a:extLst>
              <a:ext uri="{FF2B5EF4-FFF2-40B4-BE49-F238E27FC236}">
                <a16:creationId xmlns:a16="http://schemas.microsoft.com/office/drawing/2014/main" id="{221DC624-FF94-84A7-626D-9B3887A22750}"/>
              </a:ext>
            </a:extLst>
          </p:cNvPr>
          <p:cNvSpPr>
            <a:spLocks noGrp="1"/>
          </p:cNvSpPr>
          <p:nvPr>
            <p:ph type="sldNum" sz="quarter" idx="12"/>
          </p:nvPr>
        </p:nvSpPr>
        <p:spPr>
          <a:xfrm>
            <a:off x="7812450" y="4732050"/>
            <a:ext cx="540075" cy="216030"/>
          </a:xfrm>
          <a:prstGeom prst="rect">
            <a:avLst/>
          </a:prstGeom>
        </p:spPr>
        <p:txBody>
          <a:bodyPr/>
          <a:lstStyle>
            <a:lvl1pPr>
              <a:defRPr>
                <a:solidFill>
                  <a:schemeClr val="tx1"/>
                </a:solidFill>
              </a:defRPr>
            </a:lvl1pPr>
          </a:lstStyle>
          <a:p>
            <a:fld id="{C5EF2332-01BF-834F-8236-50238282D533}" type="slidenum">
              <a:rPr lang="en-US" smtClean="0"/>
              <a:t>‹N°›</a:t>
            </a:fld>
            <a:endParaRPr lang="en-US"/>
          </a:p>
        </p:txBody>
      </p:sp>
      <p:sp>
        <p:nvSpPr>
          <p:cNvPr id="11" name="Espace réservé du texte 10">
            <a:extLst>
              <a:ext uri="{FF2B5EF4-FFF2-40B4-BE49-F238E27FC236}">
                <a16:creationId xmlns:a16="http://schemas.microsoft.com/office/drawing/2014/main" id="{DF518389-65A4-31C7-EDB9-23818CFF39E3}"/>
              </a:ext>
            </a:extLst>
          </p:cNvPr>
          <p:cNvSpPr>
            <a:spLocks noGrp="1"/>
          </p:cNvSpPr>
          <p:nvPr>
            <p:ph type="body" sz="quarter" idx="13" hasCustomPrompt="1"/>
          </p:nvPr>
        </p:nvSpPr>
        <p:spPr>
          <a:xfrm>
            <a:off x="791766" y="411957"/>
            <a:ext cx="2159794" cy="2159794"/>
          </a:xfrm>
        </p:spPr>
        <p:txBody>
          <a:bodyPr rIns="0" bIns="0"/>
          <a:lstStyle>
            <a:lvl1pPr marL="0" indent="0">
              <a:buNone/>
              <a:defRPr sz="11250" b="1" i="0">
                <a:solidFill>
                  <a:schemeClr val="accent1"/>
                </a:solidFill>
                <a:latin typeface="Suisse Int'l Bold" panose="020B0804000000000000" pitchFamily="34" charset="77"/>
              </a:defRPr>
            </a:lvl1pPr>
          </a:lstStyle>
          <a:p>
            <a:pPr lvl="0"/>
            <a:r>
              <a:rPr lang="fr-FR"/>
              <a:t>00</a:t>
            </a:r>
          </a:p>
        </p:txBody>
      </p:sp>
      <p:cxnSp>
        <p:nvCxnSpPr>
          <p:cNvPr id="16" name="Connecteur droit 15">
            <a:extLst>
              <a:ext uri="{FF2B5EF4-FFF2-40B4-BE49-F238E27FC236}">
                <a16:creationId xmlns:a16="http://schemas.microsoft.com/office/drawing/2014/main" id="{3FDE30F6-CFA7-7E6E-8464-1222117695F0}"/>
              </a:ext>
            </a:extLst>
          </p:cNvPr>
          <p:cNvCxnSpPr>
            <a:cxnSpLocks/>
          </p:cNvCxnSpPr>
          <p:nvPr/>
        </p:nvCxnSpPr>
        <p:spPr>
          <a:xfrm>
            <a:off x="791475" y="3111825"/>
            <a:ext cx="2160300" cy="0"/>
          </a:xfrm>
          <a:prstGeom prst="line">
            <a:avLst/>
          </a:prstGeom>
        </p:spPr>
        <p:style>
          <a:lnRef idx="2">
            <a:schemeClr val="accent3"/>
          </a:lnRef>
          <a:fillRef idx="0">
            <a:schemeClr val="accent3"/>
          </a:fillRef>
          <a:effectRef idx="1">
            <a:schemeClr val="accent3"/>
          </a:effectRef>
          <a:fontRef idx="minor">
            <a:schemeClr val="tx1"/>
          </a:fontRef>
        </p:style>
      </p:cxnSp>
      <p:sp>
        <p:nvSpPr>
          <p:cNvPr id="20" name="Espace réservé du texte 19">
            <a:extLst>
              <a:ext uri="{FF2B5EF4-FFF2-40B4-BE49-F238E27FC236}">
                <a16:creationId xmlns:a16="http://schemas.microsoft.com/office/drawing/2014/main" id="{3DCBB68D-0DBB-CE56-D7EF-56661417719B}"/>
              </a:ext>
            </a:extLst>
          </p:cNvPr>
          <p:cNvSpPr>
            <a:spLocks noGrp="1"/>
          </p:cNvSpPr>
          <p:nvPr>
            <p:ph type="body" sz="quarter" idx="14"/>
          </p:nvPr>
        </p:nvSpPr>
        <p:spPr>
          <a:xfrm>
            <a:off x="791766" y="3219840"/>
            <a:ext cx="2159794" cy="432276"/>
          </a:xfrm>
        </p:spPr>
        <p:txBody>
          <a:bodyPr rIns="0" bIns="0"/>
          <a:lstStyle>
            <a:lvl1pPr marL="0" indent="0">
              <a:buNone/>
              <a:defRPr sz="1050" b="0" i="0">
                <a:solidFill>
                  <a:schemeClr val="tx1"/>
                </a:solidFill>
                <a:latin typeface="Suisse Int'l" panose="020B0804000000000000" pitchFamily="34" charset="77"/>
              </a:defRPr>
            </a:lvl1pPr>
          </a:lstStyle>
          <a:p>
            <a:pPr lvl="0"/>
            <a:r>
              <a:rPr lang="fr-FR"/>
              <a:t>Cliquez pour modifier les styles du texte du masque</a:t>
            </a:r>
          </a:p>
        </p:txBody>
      </p:sp>
      <p:pic>
        <p:nvPicPr>
          <p:cNvPr id="5" name="Image 4">
            <a:extLst>
              <a:ext uri="{FF2B5EF4-FFF2-40B4-BE49-F238E27FC236}">
                <a16:creationId xmlns:a16="http://schemas.microsoft.com/office/drawing/2014/main" id="{54A73C65-5DD6-D8B7-8800-6C13B6B37C62}"/>
              </a:ext>
            </a:extLst>
          </p:cNvPr>
          <p:cNvPicPr>
            <a:picLocks noChangeAspect="1"/>
          </p:cNvPicPr>
          <p:nvPr/>
        </p:nvPicPr>
        <p:blipFill>
          <a:blip r:embed="rId3"/>
          <a:stretch>
            <a:fillRect/>
          </a:stretch>
        </p:blipFill>
        <p:spPr>
          <a:xfrm>
            <a:off x="791475" y="4732051"/>
            <a:ext cx="540075" cy="203147"/>
          </a:xfrm>
          <a:prstGeom prst="rect">
            <a:avLst/>
          </a:prstGeom>
        </p:spPr>
      </p:pic>
    </p:spTree>
    <p:extLst>
      <p:ext uri="{BB962C8B-B14F-4D97-AF65-F5344CB8AC3E}">
        <p14:creationId xmlns:p14="http://schemas.microsoft.com/office/powerpoint/2010/main" val="2708496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re de section - 2">
    <p:bg>
      <p:bgPr>
        <a:solidFill>
          <a:schemeClr val="bg1"/>
        </a:solidFill>
        <a:effectLst/>
      </p:bgPr>
    </p:bg>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5C93AD91-5BB9-10F1-FFB4-F2F741E2336E}"/>
              </a:ext>
            </a:extLst>
          </p:cNvPr>
          <p:cNvSpPr>
            <a:spLocks noGrp="1"/>
          </p:cNvSpPr>
          <p:nvPr>
            <p:ph sz="quarter" idx="15"/>
          </p:nvPr>
        </p:nvSpPr>
        <p:spPr>
          <a:xfrm>
            <a:off x="0" y="0"/>
            <a:ext cx="2951560" cy="5143500"/>
          </a:xfrm>
        </p:spPr>
        <p:txBody>
          <a:bodyPr/>
          <a:lstStyle>
            <a:lvl1pPr marL="0" indent="0">
              <a:buNone/>
              <a:defRPr/>
            </a:lvl1pPr>
          </a:lstStyle>
          <a:p>
            <a:pPr lvl="0"/>
            <a:r>
              <a:rPr lang="fr-FR"/>
              <a:t>Cliquez pour modifier les styles du texte du masque</a:t>
            </a:r>
          </a:p>
        </p:txBody>
      </p:sp>
      <p:sp>
        <p:nvSpPr>
          <p:cNvPr id="2" name="Titre 1">
            <a:extLst>
              <a:ext uri="{FF2B5EF4-FFF2-40B4-BE49-F238E27FC236}">
                <a16:creationId xmlns:a16="http://schemas.microsoft.com/office/drawing/2014/main" id="{6D402A2F-49AC-AED5-EE49-B61875AA0F2A}"/>
              </a:ext>
            </a:extLst>
          </p:cNvPr>
          <p:cNvSpPr>
            <a:spLocks noGrp="1"/>
          </p:cNvSpPr>
          <p:nvPr>
            <p:ph type="title"/>
          </p:nvPr>
        </p:nvSpPr>
        <p:spPr>
          <a:xfrm>
            <a:off x="5652150" y="411450"/>
            <a:ext cx="3240450" cy="2160300"/>
          </a:xfrm>
          <a:prstGeom prst="rect">
            <a:avLst/>
          </a:prstGeom>
        </p:spPr>
        <p:txBody>
          <a:bodyPr lIns="0" tIns="0" rIns="0" bIns="0" anchor="t" anchorCtr="0">
            <a:noAutofit/>
          </a:bodyPr>
          <a:lstStyle>
            <a:lvl1pPr>
              <a:defRPr sz="3750">
                <a:solidFill>
                  <a:schemeClr val="accent1"/>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FC455964-3A89-C572-FA46-4B6A18DDF2F6}"/>
              </a:ext>
            </a:extLst>
          </p:cNvPr>
          <p:cNvSpPr>
            <a:spLocks noGrp="1"/>
          </p:cNvSpPr>
          <p:nvPr>
            <p:ph type="body" idx="1"/>
          </p:nvPr>
        </p:nvSpPr>
        <p:spPr>
          <a:xfrm>
            <a:off x="5652150" y="3111825"/>
            <a:ext cx="3240450" cy="1080150"/>
          </a:xfrm>
        </p:spPr>
        <p:txBody>
          <a:bodyPr/>
          <a:lstStyle>
            <a:lvl1pPr marL="0" indent="0">
              <a:buNone/>
              <a:defRPr sz="1500" b="0" i="0">
                <a:solidFill>
                  <a:schemeClr val="tx1"/>
                </a:solidFill>
                <a:latin typeface="Suisse Int'l" panose="020B0804000000000000" pitchFamily="34"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7" name="Espace réservé de la date 3">
            <a:extLst>
              <a:ext uri="{FF2B5EF4-FFF2-40B4-BE49-F238E27FC236}">
                <a16:creationId xmlns:a16="http://schemas.microsoft.com/office/drawing/2014/main" id="{95F92807-8928-A9EF-33EF-B38762EED7BE}"/>
              </a:ext>
            </a:extLst>
          </p:cNvPr>
          <p:cNvSpPr>
            <a:spLocks noGrp="1"/>
          </p:cNvSpPr>
          <p:nvPr>
            <p:ph type="dt" sz="half" idx="10"/>
          </p:nvPr>
        </p:nvSpPr>
        <p:spPr>
          <a:xfrm>
            <a:off x="4572000" y="4732050"/>
            <a:ext cx="540075" cy="216030"/>
          </a:xfrm>
          <a:prstGeom prst="rect">
            <a:avLst/>
          </a:prstGeom>
        </p:spPr>
        <p:txBody>
          <a:bodyPr/>
          <a:lstStyle>
            <a:lvl1pPr>
              <a:defRPr sz="600">
                <a:solidFill>
                  <a:schemeClr val="tx1"/>
                </a:solidFill>
              </a:defRPr>
            </a:lvl1pPr>
          </a:lstStyle>
          <a:p>
            <a:fld id="{241EB5C9-1307-BA42-ABA2-0BC069CD8E7F}" type="datetimeFigureOut">
              <a:rPr lang="en-US" smtClean="0"/>
              <a:t>11/14/2025</a:t>
            </a:fld>
            <a:endParaRPr lang="en-US"/>
          </a:p>
        </p:txBody>
      </p:sp>
      <p:sp>
        <p:nvSpPr>
          <p:cNvPr id="8" name="Espace réservé du pied de page 4">
            <a:extLst>
              <a:ext uri="{FF2B5EF4-FFF2-40B4-BE49-F238E27FC236}">
                <a16:creationId xmlns:a16="http://schemas.microsoft.com/office/drawing/2014/main" id="{13837110-1BC7-744D-132A-E22B95F0B36C}"/>
              </a:ext>
            </a:extLst>
          </p:cNvPr>
          <p:cNvSpPr>
            <a:spLocks noGrp="1"/>
          </p:cNvSpPr>
          <p:nvPr>
            <p:ph type="ftr" sz="quarter" idx="11"/>
          </p:nvPr>
        </p:nvSpPr>
        <p:spPr>
          <a:xfrm>
            <a:off x="5652150" y="4732050"/>
            <a:ext cx="1620225" cy="216030"/>
          </a:xfrm>
          <a:prstGeom prst="rect">
            <a:avLst/>
          </a:prstGeom>
        </p:spPr>
        <p:txBody>
          <a:bodyPr/>
          <a:lstStyle>
            <a:lvl1pPr>
              <a:defRPr sz="600">
                <a:solidFill>
                  <a:schemeClr val="tx1"/>
                </a:solidFill>
              </a:defRPr>
            </a:lvl1pPr>
          </a:lstStyle>
          <a:p>
            <a:endParaRPr lang="en-US"/>
          </a:p>
        </p:txBody>
      </p:sp>
      <p:sp>
        <p:nvSpPr>
          <p:cNvPr id="9" name="Espace réservé du numéro de diapositive 5">
            <a:extLst>
              <a:ext uri="{FF2B5EF4-FFF2-40B4-BE49-F238E27FC236}">
                <a16:creationId xmlns:a16="http://schemas.microsoft.com/office/drawing/2014/main" id="{221DC624-FF94-84A7-626D-9B3887A22750}"/>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tx1"/>
                </a:solidFill>
              </a:defRPr>
            </a:lvl1pPr>
          </a:lstStyle>
          <a:p>
            <a:fld id="{C5EF2332-01BF-834F-8236-50238282D533}" type="slidenum">
              <a:rPr lang="en-US" smtClean="0"/>
              <a:t>‹N°›</a:t>
            </a:fld>
            <a:endParaRPr lang="en-US"/>
          </a:p>
        </p:txBody>
      </p:sp>
      <p:sp>
        <p:nvSpPr>
          <p:cNvPr id="11" name="Espace réservé du texte 10">
            <a:extLst>
              <a:ext uri="{FF2B5EF4-FFF2-40B4-BE49-F238E27FC236}">
                <a16:creationId xmlns:a16="http://schemas.microsoft.com/office/drawing/2014/main" id="{DF518389-65A4-31C7-EDB9-23818CFF39E3}"/>
              </a:ext>
            </a:extLst>
          </p:cNvPr>
          <p:cNvSpPr>
            <a:spLocks noGrp="1"/>
          </p:cNvSpPr>
          <p:nvPr>
            <p:ph type="body" sz="quarter" idx="13" hasCustomPrompt="1"/>
          </p:nvPr>
        </p:nvSpPr>
        <p:spPr>
          <a:xfrm>
            <a:off x="3491851" y="411957"/>
            <a:ext cx="1620225" cy="2159794"/>
          </a:xfrm>
        </p:spPr>
        <p:txBody>
          <a:bodyPr rIns="0" bIns="0"/>
          <a:lstStyle>
            <a:lvl1pPr marL="0" indent="0">
              <a:buNone/>
              <a:defRPr sz="7500" b="1" i="0">
                <a:solidFill>
                  <a:schemeClr val="accent1"/>
                </a:solidFill>
                <a:latin typeface="Suisse Int'l Bold" panose="020B0804000000000000" pitchFamily="34" charset="77"/>
              </a:defRPr>
            </a:lvl1pPr>
          </a:lstStyle>
          <a:p>
            <a:pPr lvl="0"/>
            <a:r>
              <a:rPr lang="fr-FR"/>
              <a:t>00</a:t>
            </a:r>
          </a:p>
        </p:txBody>
      </p:sp>
      <p:cxnSp>
        <p:nvCxnSpPr>
          <p:cNvPr id="16" name="Connecteur droit 15">
            <a:extLst>
              <a:ext uri="{FF2B5EF4-FFF2-40B4-BE49-F238E27FC236}">
                <a16:creationId xmlns:a16="http://schemas.microsoft.com/office/drawing/2014/main" id="{3FDE30F6-CFA7-7E6E-8464-1222117695F0}"/>
              </a:ext>
            </a:extLst>
          </p:cNvPr>
          <p:cNvCxnSpPr>
            <a:cxnSpLocks/>
          </p:cNvCxnSpPr>
          <p:nvPr/>
        </p:nvCxnSpPr>
        <p:spPr>
          <a:xfrm>
            <a:off x="3491559" y="3111825"/>
            <a:ext cx="1620516" cy="0"/>
          </a:xfrm>
          <a:prstGeom prst="line">
            <a:avLst/>
          </a:prstGeom>
        </p:spPr>
        <p:style>
          <a:lnRef idx="2">
            <a:schemeClr val="accent3"/>
          </a:lnRef>
          <a:fillRef idx="0">
            <a:schemeClr val="accent3"/>
          </a:fillRef>
          <a:effectRef idx="1">
            <a:schemeClr val="accent3"/>
          </a:effectRef>
          <a:fontRef idx="minor">
            <a:schemeClr val="tx1"/>
          </a:fontRef>
        </p:style>
      </p:cxnSp>
      <p:sp>
        <p:nvSpPr>
          <p:cNvPr id="20" name="Espace réservé du texte 19">
            <a:extLst>
              <a:ext uri="{FF2B5EF4-FFF2-40B4-BE49-F238E27FC236}">
                <a16:creationId xmlns:a16="http://schemas.microsoft.com/office/drawing/2014/main" id="{3DCBB68D-0DBB-CE56-D7EF-56661417719B}"/>
              </a:ext>
            </a:extLst>
          </p:cNvPr>
          <p:cNvSpPr>
            <a:spLocks noGrp="1"/>
          </p:cNvSpPr>
          <p:nvPr>
            <p:ph type="body" sz="quarter" idx="14"/>
          </p:nvPr>
        </p:nvSpPr>
        <p:spPr>
          <a:xfrm>
            <a:off x="3491851" y="3219840"/>
            <a:ext cx="1620225" cy="972135"/>
          </a:xfrm>
        </p:spPr>
        <p:txBody>
          <a:bodyPr rIns="0" bIns="0"/>
          <a:lstStyle>
            <a:lvl1pPr marL="0" indent="0">
              <a:buNone/>
              <a:defRPr sz="1050" b="0" i="0">
                <a:solidFill>
                  <a:schemeClr val="tx1"/>
                </a:solidFill>
                <a:latin typeface="Suisse Int'l" panose="020B0804000000000000" pitchFamily="34" charset="77"/>
              </a:defRPr>
            </a:lvl1pPr>
          </a:lstStyle>
          <a:p>
            <a:pPr lvl="0"/>
            <a:r>
              <a:rPr lang="fr-FR"/>
              <a:t>Cliquez pour modifier les styles du texte du masque</a:t>
            </a:r>
          </a:p>
        </p:txBody>
      </p:sp>
      <p:pic>
        <p:nvPicPr>
          <p:cNvPr id="5" name="Image 4">
            <a:extLst>
              <a:ext uri="{FF2B5EF4-FFF2-40B4-BE49-F238E27FC236}">
                <a16:creationId xmlns:a16="http://schemas.microsoft.com/office/drawing/2014/main" id="{CAB81C4A-3134-9F0A-E348-05055B6ECD7D}"/>
              </a:ext>
            </a:extLst>
          </p:cNvPr>
          <p:cNvPicPr>
            <a:picLocks noChangeAspect="1"/>
          </p:cNvPicPr>
          <p:nvPr/>
        </p:nvPicPr>
        <p:blipFill>
          <a:blip r:embed="rId2"/>
          <a:stretch>
            <a:fillRect/>
          </a:stretch>
        </p:blipFill>
        <p:spPr>
          <a:xfrm>
            <a:off x="3491850" y="4732051"/>
            <a:ext cx="540075" cy="203147"/>
          </a:xfrm>
          <a:prstGeom prst="rect">
            <a:avLst/>
          </a:prstGeom>
        </p:spPr>
      </p:pic>
    </p:spTree>
    <p:extLst>
      <p:ext uri="{BB962C8B-B14F-4D97-AF65-F5344CB8AC3E}">
        <p14:creationId xmlns:p14="http://schemas.microsoft.com/office/powerpoint/2010/main" val="1962269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theme" Target="../theme/theme2.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AACDA5D3-A1FC-105F-1452-17782075A968}"/>
              </a:ext>
            </a:extLst>
          </p:cNvPr>
          <p:cNvSpPr>
            <a:spLocks noGrp="1"/>
          </p:cNvSpPr>
          <p:nvPr>
            <p:ph type="body" idx="1"/>
          </p:nvPr>
        </p:nvSpPr>
        <p:spPr>
          <a:xfrm>
            <a:off x="791475" y="1491600"/>
            <a:ext cx="7561050" cy="3186384"/>
          </a:xfrm>
          <a:prstGeom prst="rect">
            <a:avLst/>
          </a:prstGeom>
        </p:spPr>
        <p:txBody>
          <a:bodyPr vert="horz" lIns="0" tIns="0" rIns="91440" bIns="45720" rtlCol="0">
            <a:no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90AA4679-9334-0B00-6CB4-BE684612EC19}"/>
              </a:ext>
            </a:extLst>
          </p:cNvPr>
          <p:cNvSpPr>
            <a:spLocks noGrp="1"/>
          </p:cNvSpPr>
          <p:nvPr>
            <p:ph type="dt" sz="half" idx="2"/>
          </p:nvPr>
        </p:nvSpPr>
        <p:spPr>
          <a:xfrm>
            <a:off x="791475" y="4732050"/>
            <a:ext cx="1080150" cy="216030"/>
          </a:xfrm>
          <a:prstGeom prst="rect">
            <a:avLst/>
          </a:prstGeom>
        </p:spPr>
        <p:txBody>
          <a:bodyPr vert="horz" lIns="0" tIns="0" rIns="0" bIns="0" rtlCol="0" anchor="t"/>
          <a:lstStyle>
            <a:lvl1pPr algn="l">
              <a:defRPr sz="600" b="0" i="0">
                <a:solidFill>
                  <a:schemeClr val="tx1"/>
                </a:solidFill>
                <a:latin typeface="Suisse Int'l" panose="020B0804000000000000" pitchFamily="34" charset="77"/>
              </a:defRPr>
            </a:lvl1pPr>
          </a:lstStyle>
          <a:p>
            <a:fld id="{241EB5C9-1307-BA42-ABA2-0BC069CD8E7F}" type="datetimeFigureOut">
              <a:rPr lang="en-US" smtClean="0"/>
              <a:t>11/14/2025</a:t>
            </a:fld>
            <a:endParaRPr lang="en-US"/>
          </a:p>
        </p:txBody>
      </p:sp>
      <p:sp>
        <p:nvSpPr>
          <p:cNvPr id="5" name="Espace réservé du pied de page 4">
            <a:extLst>
              <a:ext uri="{FF2B5EF4-FFF2-40B4-BE49-F238E27FC236}">
                <a16:creationId xmlns:a16="http://schemas.microsoft.com/office/drawing/2014/main" id="{DD2E873C-50BB-0C28-28DF-50D589846B67}"/>
              </a:ext>
            </a:extLst>
          </p:cNvPr>
          <p:cNvSpPr>
            <a:spLocks noGrp="1"/>
          </p:cNvSpPr>
          <p:nvPr>
            <p:ph type="ftr" sz="quarter" idx="3"/>
          </p:nvPr>
        </p:nvSpPr>
        <p:spPr>
          <a:xfrm>
            <a:off x="2951775" y="4732050"/>
            <a:ext cx="2700375" cy="216030"/>
          </a:xfrm>
          <a:prstGeom prst="rect">
            <a:avLst/>
          </a:prstGeom>
        </p:spPr>
        <p:txBody>
          <a:bodyPr vert="horz" lIns="0" tIns="0" rIns="0" bIns="0" rtlCol="0" anchor="t"/>
          <a:lstStyle>
            <a:lvl1pPr algn="l">
              <a:defRPr sz="600" b="0" i="0">
                <a:solidFill>
                  <a:schemeClr val="tx1"/>
                </a:solidFill>
                <a:latin typeface="Suisse Int'l" panose="020B0804000000000000" pitchFamily="34" charset="77"/>
              </a:defRPr>
            </a:lvl1pPr>
          </a:lstStyle>
          <a:p>
            <a:endParaRPr lang="en-US"/>
          </a:p>
        </p:txBody>
      </p:sp>
      <p:sp>
        <p:nvSpPr>
          <p:cNvPr id="6" name="Espace réservé du numéro de diapositive 5">
            <a:extLst>
              <a:ext uri="{FF2B5EF4-FFF2-40B4-BE49-F238E27FC236}">
                <a16:creationId xmlns:a16="http://schemas.microsoft.com/office/drawing/2014/main" id="{4D16525E-6DFC-07DA-9195-736CC551B40F}"/>
              </a:ext>
            </a:extLst>
          </p:cNvPr>
          <p:cNvSpPr>
            <a:spLocks noGrp="1"/>
          </p:cNvSpPr>
          <p:nvPr>
            <p:ph type="sldNum" sz="quarter" idx="4"/>
          </p:nvPr>
        </p:nvSpPr>
        <p:spPr>
          <a:xfrm>
            <a:off x="7812450" y="4732050"/>
            <a:ext cx="540075" cy="216030"/>
          </a:xfrm>
          <a:prstGeom prst="rect">
            <a:avLst/>
          </a:prstGeom>
        </p:spPr>
        <p:txBody>
          <a:bodyPr vert="horz" lIns="0" tIns="0" rIns="0" bIns="0" rtlCol="0" anchor="t"/>
          <a:lstStyle>
            <a:lvl1pPr algn="r">
              <a:defRPr sz="600" b="0" i="0">
                <a:solidFill>
                  <a:schemeClr val="tx1"/>
                </a:solidFill>
                <a:latin typeface="Suisse Int'l" panose="020B0804000000000000" pitchFamily="34" charset="77"/>
              </a:defRPr>
            </a:lvl1pPr>
          </a:lstStyle>
          <a:p>
            <a:fld id="{C5EF2332-01BF-834F-8236-50238282D533}" type="slidenum">
              <a:rPr lang="en-US" smtClean="0"/>
              <a:t>‹N°›</a:t>
            </a:fld>
            <a:endParaRPr lang="en-US"/>
          </a:p>
        </p:txBody>
      </p:sp>
      <p:sp>
        <p:nvSpPr>
          <p:cNvPr id="7" name="Espace réservé du titre 6">
            <a:extLst>
              <a:ext uri="{FF2B5EF4-FFF2-40B4-BE49-F238E27FC236}">
                <a16:creationId xmlns:a16="http://schemas.microsoft.com/office/drawing/2014/main" id="{1A565A77-8E10-55D7-DBCB-61D6E6BE26C0}"/>
              </a:ext>
            </a:extLst>
          </p:cNvPr>
          <p:cNvSpPr>
            <a:spLocks noGrp="1"/>
          </p:cNvSpPr>
          <p:nvPr>
            <p:ph type="title"/>
          </p:nvPr>
        </p:nvSpPr>
        <p:spPr>
          <a:xfrm>
            <a:off x="791475" y="411450"/>
            <a:ext cx="7561050" cy="1080150"/>
          </a:xfrm>
          <a:prstGeom prst="rect">
            <a:avLst/>
          </a:prstGeom>
        </p:spPr>
        <p:txBody>
          <a:bodyPr vert="horz" lIns="91440" tIns="45720" rIns="91440" bIns="45720" rtlCol="0" anchor="t">
            <a:normAutofit/>
          </a:bodyPr>
          <a:lstStyle/>
          <a:p>
            <a:r>
              <a:rPr lang="fr-FR"/>
              <a:t>Modifiez le style du titre</a:t>
            </a:r>
          </a:p>
        </p:txBody>
      </p:sp>
    </p:spTree>
    <p:extLst>
      <p:ext uri="{BB962C8B-B14F-4D97-AF65-F5344CB8AC3E}">
        <p14:creationId xmlns:p14="http://schemas.microsoft.com/office/powerpoint/2010/main" val="35470131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txStyles>
    <p:titleStyle>
      <a:lvl1pPr algn="l" defTabSz="685800" rtl="0" eaLnBrk="1" latinLnBrk="0" hangingPunct="1">
        <a:lnSpc>
          <a:spcPct val="90000"/>
        </a:lnSpc>
        <a:spcBef>
          <a:spcPct val="0"/>
        </a:spcBef>
        <a:buNone/>
        <a:defRPr sz="3300" b="1" i="0" kern="1200">
          <a:solidFill>
            <a:schemeClr val="tx1"/>
          </a:solidFill>
          <a:latin typeface="Suisse Int'l Semi Bold" panose="020B0804000000000000" pitchFamily="34" charset="77"/>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Suisse Int'l Semi Bold" panose="020B0804000000000000" pitchFamily="34"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Suisse Int'l" panose="020B0804000000000000" pitchFamily="34" charset="77"/>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Suisse Int'l" panose="020B0804000000000000" pitchFamily="34" charset="77"/>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Suisse Int'l" panose="020B0804000000000000" pitchFamily="34" charset="77"/>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Suisse Int'l" panose="020B0804000000000000"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AACDA5D3-A1FC-105F-1452-17782075A968}"/>
              </a:ext>
            </a:extLst>
          </p:cNvPr>
          <p:cNvSpPr>
            <a:spLocks noGrp="1"/>
          </p:cNvSpPr>
          <p:nvPr>
            <p:ph type="body" idx="1"/>
          </p:nvPr>
        </p:nvSpPr>
        <p:spPr>
          <a:xfrm>
            <a:off x="791475" y="1491600"/>
            <a:ext cx="7561050" cy="3186384"/>
          </a:xfrm>
          <a:prstGeom prst="rect">
            <a:avLst/>
          </a:prstGeom>
        </p:spPr>
        <p:txBody>
          <a:bodyPr vert="horz" lIns="0" tIns="0" rIns="91440" bIns="45720" rtlCol="0">
            <a:no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90AA4679-9334-0B00-6CB4-BE684612EC19}"/>
              </a:ext>
            </a:extLst>
          </p:cNvPr>
          <p:cNvSpPr>
            <a:spLocks noGrp="1"/>
          </p:cNvSpPr>
          <p:nvPr>
            <p:ph type="dt" sz="half" idx="2"/>
          </p:nvPr>
        </p:nvSpPr>
        <p:spPr>
          <a:xfrm>
            <a:off x="791475" y="4732050"/>
            <a:ext cx="1080150" cy="411450"/>
          </a:xfrm>
          <a:prstGeom prst="rect">
            <a:avLst/>
          </a:prstGeom>
        </p:spPr>
        <p:txBody>
          <a:bodyPr vert="horz" lIns="0" tIns="0" rIns="91440" bIns="45720" rtlCol="0" anchor="t"/>
          <a:lstStyle>
            <a:lvl1pPr algn="l">
              <a:defRPr sz="600" b="0" i="0">
                <a:solidFill>
                  <a:schemeClr val="bg1"/>
                </a:solidFill>
                <a:latin typeface="Suisse Int'l" panose="020B0804000000000000" pitchFamily="34" charset="77"/>
              </a:defRPr>
            </a:lvl1pPr>
          </a:lstStyle>
          <a:p>
            <a:fld id="{DD15ADC5-1E09-274C-A248-435BAA1D6609}" type="datetime1">
              <a:rPr lang="fr-FR"/>
              <a:pPr/>
              <a:t>14/11/2025</a:t>
            </a:fld>
            <a:endParaRPr lang="fr-FR"/>
          </a:p>
        </p:txBody>
      </p:sp>
      <p:sp>
        <p:nvSpPr>
          <p:cNvPr id="5" name="Espace réservé du pied de page 4">
            <a:extLst>
              <a:ext uri="{FF2B5EF4-FFF2-40B4-BE49-F238E27FC236}">
                <a16:creationId xmlns:a16="http://schemas.microsoft.com/office/drawing/2014/main" id="{DD2E873C-50BB-0C28-28DF-50D589846B67}"/>
              </a:ext>
            </a:extLst>
          </p:cNvPr>
          <p:cNvSpPr>
            <a:spLocks noGrp="1"/>
          </p:cNvSpPr>
          <p:nvPr>
            <p:ph type="ftr" sz="quarter" idx="3"/>
          </p:nvPr>
        </p:nvSpPr>
        <p:spPr>
          <a:xfrm>
            <a:off x="2951775" y="4732050"/>
            <a:ext cx="2700375" cy="411450"/>
          </a:xfrm>
          <a:prstGeom prst="rect">
            <a:avLst/>
          </a:prstGeom>
        </p:spPr>
        <p:txBody>
          <a:bodyPr vert="horz" lIns="0" tIns="0" rIns="91440" bIns="45720" rtlCol="0" anchor="t"/>
          <a:lstStyle>
            <a:lvl1pPr algn="l">
              <a:defRPr sz="600" b="0" i="0">
                <a:solidFill>
                  <a:schemeClr val="bg1"/>
                </a:solidFill>
                <a:latin typeface="Suisse Int'l" panose="020B0804000000000000" pitchFamily="34" charset="77"/>
              </a:defRPr>
            </a:lvl1pPr>
          </a:lstStyle>
          <a:p>
            <a:endParaRPr lang="fr-FR"/>
          </a:p>
        </p:txBody>
      </p:sp>
      <p:sp>
        <p:nvSpPr>
          <p:cNvPr id="6" name="Espace réservé du numéro de diapositive 5">
            <a:extLst>
              <a:ext uri="{FF2B5EF4-FFF2-40B4-BE49-F238E27FC236}">
                <a16:creationId xmlns:a16="http://schemas.microsoft.com/office/drawing/2014/main" id="{4D16525E-6DFC-07DA-9195-736CC551B40F}"/>
              </a:ext>
            </a:extLst>
          </p:cNvPr>
          <p:cNvSpPr>
            <a:spLocks noGrp="1"/>
          </p:cNvSpPr>
          <p:nvPr>
            <p:ph type="sldNum" sz="quarter" idx="4"/>
          </p:nvPr>
        </p:nvSpPr>
        <p:spPr>
          <a:xfrm>
            <a:off x="7812450" y="4732050"/>
            <a:ext cx="540075" cy="411450"/>
          </a:xfrm>
          <a:prstGeom prst="rect">
            <a:avLst/>
          </a:prstGeom>
        </p:spPr>
        <p:txBody>
          <a:bodyPr vert="horz" lIns="91440" tIns="45720" rIns="0" bIns="45720" rtlCol="0" anchor="t"/>
          <a:lstStyle>
            <a:lvl1pPr algn="r">
              <a:defRPr sz="600" b="0" i="0">
                <a:solidFill>
                  <a:schemeClr val="bg1"/>
                </a:solidFill>
                <a:latin typeface="Suisse Int'l" panose="020B0804000000000000" pitchFamily="34" charset="77"/>
              </a:defRPr>
            </a:lvl1pPr>
          </a:lstStyle>
          <a:p>
            <a:fld id="{E6CAD5E5-E0F3-D04B-B195-3CA9E05C04F3}" type="slidenum">
              <a:rPr lang="fr-FR"/>
              <a:pPr/>
              <a:t>‹N°›</a:t>
            </a:fld>
            <a:endParaRPr lang="fr-FR"/>
          </a:p>
        </p:txBody>
      </p:sp>
      <p:sp>
        <p:nvSpPr>
          <p:cNvPr id="7" name="Espace réservé du titre 6">
            <a:extLst>
              <a:ext uri="{FF2B5EF4-FFF2-40B4-BE49-F238E27FC236}">
                <a16:creationId xmlns:a16="http://schemas.microsoft.com/office/drawing/2014/main" id="{1A565A77-8E10-55D7-DBCB-61D6E6BE26C0}"/>
              </a:ext>
            </a:extLst>
          </p:cNvPr>
          <p:cNvSpPr>
            <a:spLocks noGrp="1"/>
          </p:cNvSpPr>
          <p:nvPr>
            <p:ph type="title"/>
          </p:nvPr>
        </p:nvSpPr>
        <p:spPr>
          <a:xfrm>
            <a:off x="791475" y="411450"/>
            <a:ext cx="7561050" cy="1080150"/>
          </a:xfrm>
          <a:prstGeom prst="rect">
            <a:avLst/>
          </a:prstGeom>
        </p:spPr>
        <p:txBody>
          <a:bodyPr vert="horz" lIns="91440" tIns="45720" rIns="91440" bIns="45720" rtlCol="0" anchor="t">
            <a:normAutofit/>
          </a:bodyPr>
          <a:lstStyle/>
          <a:p>
            <a:r>
              <a:rPr lang="fr-FR"/>
              <a:t>Modifiez le style du titre</a:t>
            </a:r>
          </a:p>
        </p:txBody>
      </p:sp>
    </p:spTree>
    <p:extLst>
      <p:ext uri="{BB962C8B-B14F-4D97-AF65-F5344CB8AC3E}">
        <p14:creationId xmlns:p14="http://schemas.microsoft.com/office/powerpoint/2010/main" val="210826767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Lst>
  <p:hf hdr="0"/>
  <p:txStyles>
    <p:titleStyle>
      <a:lvl1pPr algn="l" defTabSz="685800" rtl="0" eaLnBrk="1" latinLnBrk="0" hangingPunct="1">
        <a:lnSpc>
          <a:spcPct val="90000"/>
        </a:lnSpc>
        <a:spcBef>
          <a:spcPct val="0"/>
        </a:spcBef>
        <a:buNone/>
        <a:defRPr sz="3300" b="1" i="0" kern="1200">
          <a:solidFill>
            <a:schemeClr val="bg1"/>
          </a:solidFill>
          <a:latin typeface="Suisse Int'l Semi Bold" panose="020B0804000000000000" pitchFamily="34" charset="77"/>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bg1"/>
          </a:solidFill>
          <a:latin typeface="Suisse Int'l Semi Bold" panose="020B0804000000000000" pitchFamily="34"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bg1"/>
          </a:solidFill>
          <a:latin typeface="Suisse Int'l" panose="020B0804000000000000" pitchFamily="34" charset="77"/>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bg1"/>
          </a:solidFill>
          <a:latin typeface="Suisse Int'l" panose="020B0804000000000000" pitchFamily="34" charset="77"/>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bg1"/>
          </a:solidFill>
          <a:latin typeface="Suisse Int'l" panose="020B0804000000000000" pitchFamily="34" charset="77"/>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bg1"/>
          </a:solidFill>
          <a:latin typeface="Suisse Int'l" panose="020B0804000000000000"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maken.wikiwijs.nl/130533/De_ruimtewedloop_in_de_Koude_Oorlog" TargetMode="External"/><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hyperlink" Target="https://creativecommons.org/licenses/by/3.0/"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medium.com/ent101/prisoners-dilemma-a-game-theory-simulation-b93d3a95b48d" TargetMode="External"/><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pxhere.com/pt/photo/1569057" TargetMode="External"/><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s://www.piqsels.com/es/public-domain-photo-jzdkp" TargetMode="External"/><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GWR1uO4XEI" TargetMode="External"/><Relationship Id="rId2" Type="http://schemas.openxmlformats.org/officeDocument/2006/relationships/hyperlink" Target="https://www.youtube.com/shorts/1OCi42lZV2M" TargetMode="External"/><Relationship Id="rId1" Type="http://schemas.openxmlformats.org/officeDocument/2006/relationships/slideLayout" Target="../slideLayouts/slideLayout3.xml"/><Relationship Id="rId4" Type="http://schemas.openxmlformats.org/officeDocument/2006/relationships/hyperlink" Target="https://www.youtube.com/watch?v=S0qjK3TWZE8"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hyperlink" Target="https://www.youtube.com/watch?v=mScpHTIi-kM"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marL="0" lvl="0" indent="0">
              <a:buNone/>
            </a:pPr>
            <a:r>
              <a:t>Business Strategy &amp; Game Theory</a:t>
            </a:r>
          </a:p>
        </p:txBody>
      </p:sp>
      <p:sp>
        <p:nvSpPr>
          <p:cNvPr id="3" name="Subtitle 2"/>
          <p:cNvSpPr>
            <a:spLocks noGrp="1"/>
          </p:cNvSpPr>
          <p:nvPr>
            <p:ph type="subTitle" idx="1"/>
          </p:nvPr>
        </p:nvSpPr>
        <p:spPr/>
        <p:txBody>
          <a:bodyPr/>
          <a:lstStyle/>
          <a:p>
            <a:pPr marL="0" lvl="0" indent="0">
              <a:buNone/>
            </a:pPr>
            <a:br/>
            <a:br/>
            <a:r>
              <a:t>Nima Fazeli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The Concept: Dominant Strategy</a:t>
            </a:r>
          </a:p>
        </p:txBody>
      </p:sp>
      <p:sp>
        <p:nvSpPr>
          <p:cNvPr id="3" name="Content Placeholder 2"/>
          <p:cNvSpPr>
            <a:spLocks noGrp="1"/>
          </p:cNvSpPr>
          <p:nvPr>
            <p:ph idx="1"/>
          </p:nvPr>
        </p:nvSpPr>
        <p:spPr/>
        <p:txBody>
          <a:bodyPr/>
          <a:lstStyle/>
          <a:p>
            <a:pPr marL="0" lvl="0" indent="0">
              <a:buNone/>
            </a:pPr>
            <a:r>
              <a:t>A </a:t>
            </a:r>
            <a:r>
              <a:rPr i="1"/>
              <a:t>Dominant Strategy</a:t>
            </a:r>
            <a:r>
              <a:t> is an action that provides the best payoff for a player, </a:t>
            </a:r>
            <a:r>
              <a:rPr i="1"/>
              <a:t>regardless</a:t>
            </a:r>
            <a:r>
              <a:t> of what the other player does.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Let's Analyze for Suspect 1</a:t>
            </a:r>
          </a:p>
        </p:txBody>
      </p:sp>
      <p:sp>
        <p:nvSpPr>
          <p:cNvPr id="3" name="Content Placeholder 2"/>
          <p:cNvSpPr>
            <a:spLocks noGrp="1"/>
          </p:cNvSpPr>
          <p:nvPr>
            <p:ph idx="1"/>
          </p:nvPr>
        </p:nvSpPr>
        <p:spPr/>
        <p:txBody>
          <a:bodyPr/>
          <a:lstStyle/>
          <a:p>
            <a:pPr lvl="0"/>
            <a:r>
              <a:rPr i="1"/>
              <a:t>If Suspect 2 Cooperates</a:t>
            </a:r>
            <a:r>
              <a:t>, my best move is to </a:t>
            </a:r>
            <a:r>
              <a:rPr i="1"/>
              <a:t>Defect</a:t>
            </a:r>
            <a:r>
              <a:t> (0 is better than -1).</a:t>
            </a:r>
          </a:p>
          <a:p>
            <a:pPr lvl="0"/>
            <a:r>
              <a:rPr i="1"/>
              <a:t>If Suspect 2 Defects</a:t>
            </a:r>
            <a:r>
              <a:t>, my best move is also to </a:t>
            </a:r>
            <a:r>
              <a:rPr i="1"/>
              <a:t>Defect</a:t>
            </a:r>
            <a:r>
              <a:t> (-6 is better than -10).</a:t>
            </a:r>
          </a:p>
          <a:p>
            <a:pPr lvl="0"/>
            <a:r>
              <a:t>Conclusion: Suspect 1 should always </a:t>
            </a:r>
            <a:r>
              <a:rPr i="1"/>
              <a:t>Defect</a:t>
            </a:r>
            <a:r>
              <a:t>. It is a dominant strategy.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Symmetry</a:t>
            </a:r>
          </a:p>
        </p:txBody>
      </p:sp>
      <p:sp>
        <p:nvSpPr>
          <p:cNvPr id="3" name="Content Placeholder 2"/>
          <p:cNvSpPr>
            <a:spLocks noGrp="1"/>
          </p:cNvSpPr>
          <p:nvPr>
            <p:ph idx="1"/>
          </p:nvPr>
        </p:nvSpPr>
        <p:spPr/>
        <p:txBody>
          <a:bodyPr/>
          <a:lstStyle/>
          <a:p>
            <a:pPr lvl="0"/>
            <a:r>
              <a:t>The game is symmetric. The same logic applies to Suspect 2.</a:t>
            </a:r>
          </a:p>
          <a:p>
            <a:pPr lvl="0"/>
            <a:r>
              <a:rPr i="1"/>
              <a:t>Defect</a:t>
            </a:r>
            <a:r>
              <a:t> is also the dominant strategy for Suspect 2.</a:t>
            </a:r>
          </a:p>
          <a:p>
            <a:pPr lvl="0"/>
            <a:r>
              <a:t>The Inevitable Outcome: The Paradox</a:t>
            </a:r>
          </a:p>
          <a:p>
            <a:pPr marL="0" lvl="0" indent="0">
              <a:buNone/>
            </a:pPr>
            <a:r>
              <a:t>When all players have a dominant strategy, the outcome is an </a:t>
            </a:r>
            <a:r>
              <a:rPr i="1"/>
              <a:t>Equilibrium in Dominant Strategies</a:t>
            </a:r>
            <a:r>
              <a:t>.</a:t>
            </a:r>
          </a:p>
          <a:p>
            <a:pPr lvl="0"/>
            <a:r>
              <a:t>The only logical outcome is for both players to play their dominant strategy: /(Defect, Defect)*.</a:t>
            </a:r>
          </a:p>
          <a:p>
            <a:pPr lvl="0"/>
            <a:r>
              <a:t>The payoff is (-6, -6).</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The Paradox of Rationality</a:t>
            </a:r>
          </a:p>
        </p:txBody>
      </p:sp>
      <p:sp>
        <p:nvSpPr>
          <p:cNvPr id="3" name="Content Placeholder 2"/>
          <p:cNvSpPr>
            <a:spLocks noGrp="1"/>
          </p:cNvSpPr>
          <p:nvPr>
            <p:ph idx="1"/>
          </p:nvPr>
        </p:nvSpPr>
        <p:spPr/>
        <p:txBody>
          <a:bodyPr/>
          <a:lstStyle/>
          <a:p>
            <a:pPr marL="0" lvl="0" indent="0">
              <a:buNone/>
            </a:pPr>
            <a:r>
              <a:t>Both players, by pursuing their own individual best interest, arrive at an outcome that is </a:t>
            </a:r>
            <a:r>
              <a:rPr i="1"/>
              <a:t>worse for both of them</a:t>
            </a:r>
            <a:r>
              <a:t> than if they had cooperated (-6 vs -1).</a:t>
            </a:r>
          </a:p>
          <a:p>
            <a:pPr marL="0" lvl="0" indent="0">
              <a:buNone/>
            </a:pPr>
            <a:r>
              <a:t>The "rational" choice leads to a "dumb" collective result. This highlights the conflict between </a:t>
            </a:r>
            <a:r>
              <a:rPr i="1"/>
              <a:t>individual rationality</a:t>
            </a:r>
            <a:r>
              <a:t> and </a:t>
            </a:r>
            <a:r>
              <a:rPr i="1"/>
              <a:t>collective well-being</a:t>
            </a:r>
            <a: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475" y="411450"/>
            <a:ext cx="7561050" cy="1080150"/>
          </a:xfrm>
        </p:spPr>
        <p:txBody>
          <a:bodyPr anchor="t">
            <a:normAutofit/>
          </a:bodyPr>
          <a:lstStyle/>
          <a:p>
            <a:pPr marL="0" lvl="0" indent="0">
              <a:buNone/>
            </a:pPr>
            <a:r>
              <a:t>Lessons</a:t>
            </a:r>
          </a:p>
        </p:txBody>
      </p:sp>
      <p:sp>
        <p:nvSpPr>
          <p:cNvPr id="3" name="Content Placeholder 2"/>
          <p:cNvSpPr>
            <a:spLocks noGrp="1"/>
          </p:cNvSpPr>
          <p:nvPr>
            <p:ph idx="1"/>
          </p:nvPr>
        </p:nvSpPr>
        <p:spPr>
          <a:xfrm>
            <a:off x="791475" y="1491601"/>
            <a:ext cx="7561050" cy="3186383"/>
          </a:xfrm>
        </p:spPr>
        <p:txBody>
          <a:bodyPr>
            <a:normAutofit lnSpcReduction="10000"/>
          </a:bodyPr>
          <a:lstStyle/>
          <a:p>
            <a:pPr marL="342900" lvl="0" indent="-342900">
              <a:buAutoNum type="arabicPeriod"/>
            </a:pPr>
            <a:r>
              <a:rPr i="1"/>
              <a:t>Recognize the Pattern:</a:t>
            </a:r>
            <a:r>
              <a:t> Many business situations are Prisoners' Dilemmas in disguise (price wars, ad spending, trade policy). Identifying the game is the first step toward managing it.</a:t>
            </a:r>
          </a:p>
          <a:p>
            <a:pPr marL="342900" lvl="0" indent="-342900">
              <a:buAutoNum type="arabicPeriod"/>
            </a:pPr>
            <a:r>
              <a:rPr i="1"/>
              <a:t>Cooperation is Unstable:</a:t>
            </a:r>
            <a:r>
              <a:t> Without an enforcement mechanism, any agreement to cooperate is inherently fragile. The incentive to defect is always present for short-term gain.</a:t>
            </a:r>
          </a:p>
          <a:p>
            <a:pPr marL="342900" lvl="0" indent="-342900">
              <a:buAutoNum type="arabicPeriod"/>
            </a:pPr>
            <a:r>
              <a:rPr i="1"/>
              <a:t>Don't Expect Altruism:</a:t>
            </a:r>
            <a:r>
              <a:t> In a one-shot game, you cannot rely on your rival to do what is best for the group. You must assume they will act in their own best interest.</a:t>
            </a:r>
          </a:p>
          <a:p>
            <a:pPr marL="342900" lvl="0" indent="-342900">
              <a:buAutoNum type="arabicPeriod"/>
            </a:pPr>
            <a:r>
              <a:rPr i="1"/>
              <a:t>Change the Game:</a:t>
            </a:r>
            <a:r>
              <a:t> The key to overcoming a Prisoners' Dilemma is to change its structure. How?</a:t>
            </a:r>
          </a:p>
          <a:p>
            <a:pPr lvl="1"/>
            <a:r>
              <a:t>Introduce </a:t>
            </a:r>
            <a:r>
              <a:rPr i="1"/>
              <a:t>Repetition</a:t>
            </a:r>
            <a:r>
              <a:t> (the "shadow of the future")</a:t>
            </a:r>
          </a:p>
          <a:p>
            <a:pPr lvl="1"/>
            <a:r>
              <a:t>Create </a:t>
            </a:r>
            <a:r>
              <a:rPr i="1"/>
              <a:t>Enforceable Contracts</a:t>
            </a:r>
            <a:r>
              <a:t> (legal system)</a:t>
            </a:r>
          </a:p>
          <a:p>
            <a:pPr lvl="1"/>
            <a:r>
              <a:t>Cultivate </a:t>
            </a:r>
            <a:r>
              <a:rPr i="1"/>
              <a:t>Reputation</a:t>
            </a:r>
          </a:p>
          <a:p>
            <a:pPr lvl="1"/>
            <a:r>
              <a:rPr i="1"/>
              <a:t>(This is the topic of our final module!)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1475" y="411450"/>
            <a:ext cx="4320600" cy="2160300"/>
          </a:xfrm>
        </p:spPr>
        <p:txBody>
          <a:bodyPr anchor="t">
            <a:normAutofit/>
          </a:bodyPr>
          <a:lstStyle/>
          <a:p>
            <a:pPr marL="0" lvl="0" indent="0">
              <a:buNone/>
            </a:pPr>
            <a:r>
              <a:t>Module 2: Coordination &amp; Brinkmanship</a:t>
            </a:r>
          </a:p>
        </p:txBody>
      </p:sp>
      <p:sp>
        <p:nvSpPr>
          <p:cNvPr id="7" name="Subtitle 2">
            <a:extLst>
              <a:ext uri="{FF2B5EF4-FFF2-40B4-BE49-F238E27FC236}">
                <a16:creationId xmlns:a16="http://schemas.microsoft.com/office/drawing/2014/main" id="{CB589055-971B-B7CC-9423-E36A1957DAA7}"/>
              </a:ext>
            </a:extLst>
          </p:cNvPr>
          <p:cNvSpPr>
            <a:spLocks noGrp="1"/>
          </p:cNvSpPr>
          <p:nvPr>
            <p:ph type="subTitle" idx="1"/>
          </p:nvPr>
        </p:nvSpPr>
        <p:spPr>
          <a:xfrm>
            <a:off x="800100" y="3111825"/>
            <a:ext cx="4311975" cy="1080150"/>
          </a:xfrm>
        </p:spPr>
        <p:txBody>
          <a:bodyPr/>
          <a:lstStyle/>
          <a:p>
            <a:endParaRPr lang="en-US"/>
          </a:p>
        </p:txBody>
      </p:sp>
      <p:pic>
        <p:nvPicPr>
          <p:cNvPr id="11" name="Espace réservé pour une image  10" descr="Une image contenant espace, illustration, art&#10;&#10;Le contenu généré par l’IA peut être incorrect.">
            <a:extLst>
              <a:ext uri="{FF2B5EF4-FFF2-40B4-BE49-F238E27FC236}">
                <a16:creationId xmlns:a16="http://schemas.microsoft.com/office/drawing/2014/main" id="{7506C498-C6E5-377F-D254-9797333AAEA5}"/>
              </a:ext>
            </a:extLst>
          </p:cNvPr>
          <p:cNvPicPr>
            <a:picLocks noGrp="1" noChangeAspect="1"/>
          </p:cNvPicPr>
          <p:nvPr>
            <p:ph type="pic" sz="quarter" idx="10"/>
          </p:nvPr>
        </p:nvPicPr>
        <p:blipFill>
          <a:blip r:embed="rId2">
            <a:extLst>
              <a:ext uri="{837473B0-CC2E-450A-ABE3-18F120FF3D39}">
                <a1611:picAttrSrcUrl xmlns:a1611="http://schemas.microsoft.com/office/drawing/2016/11/main" r:id="rId3"/>
              </a:ext>
            </a:extLst>
          </a:blip>
          <a:srcRect l="32204" r="32204"/>
          <a:stretch>
            <a:fillRect/>
          </a:stretch>
        </p:blipFill>
        <p:spPr/>
      </p:pic>
      <p:sp>
        <p:nvSpPr>
          <p:cNvPr id="12" name="ZoneTexte 11">
            <a:extLst>
              <a:ext uri="{FF2B5EF4-FFF2-40B4-BE49-F238E27FC236}">
                <a16:creationId xmlns:a16="http://schemas.microsoft.com/office/drawing/2014/main" id="{67CEF35D-9EF7-01AF-98E7-F0DF41E44636}"/>
              </a:ext>
            </a:extLst>
          </p:cNvPr>
          <p:cNvSpPr txBox="1"/>
          <p:nvPr/>
        </p:nvSpPr>
        <p:spPr>
          <a:xfrm>
            <a:off x="5651898" y="5143500"/>
            <a:ext cx="3492103" cy="230832"/>
          </a:xfrm>
          <a:prstGeom prst="rect">
            <a:avLst/>
          </a:prstGeom>
          <a:noFill/>
        </p:spPr>
        <p:txBody>
          <a:bodyPr wrap="square" rtlCol="0">
            <a:spAutoFit/>
          </a:bodyPr>
          <a:lstStyle/>
          <a:p>
            <a:r>
              <a:rPr lang="fr-FR" sz="900">
                <a:hlinkClick r:id="rId3" tooltip="https://maken.wikiwijs.nl/130533/De_ruimtewedloop_in_de_Koude_Oorlog"/>
              </a:rPr>
              <a:t>Cette photo</a:t>
            </a:r>
            <a:r>
              <a:rPr lang="fr-FR" sz="900"/>
              <a:t> par Auteur inconnu est soumise à la licence </a:t>
            </a:r>
            <a:r>
              <a:rPr lang="fr-FR" sz="900">
                <a:hlinkClick r:id="rId4" tooltip="https://creativecommons.org/licenses/by/3.0/"/>
              </a:rPr>
              <a:t>CC BY</a:t>
            </a:r>
            <a:endParaRPr lang="fr-FR" sz="9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Part I: The Coordination Game</a:t>
            </a:r>
          </a:p>
        </p:txBody>
      </p:sp>
      <p:sp>
        <p:nvSpPr>
          <p:cNvPr id="3" name="Content Placeholder 2"/>
          <p:cNvSpPr>
            <a:spLocks noGrp="1"/>
          </p:cNvSpPr>
          <p:nvPr>
            <p:ph idx="1"/>
          </p:nvPr>
        </p:nvSpPr>
        <p:spPr/>
        <p:txBody>
          <a:bodyPr/>
          <a:lstStyle/>
          <a:p>
            <a:pPr lvl="0"/>
            <a:r>
              <a:t>The main question is: How do firms compete when they need to </a:t>
            </a:r>
            <a:r>
              <a:rPr i="1"/>
              <a:t>coordinate</a:t>
            </a:r>
            <a:r>
              <a:t> on a single standard to succeed?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The Business Problem: Wars of Standards</a:t>
            </a:r>
          </a:p>
        </p:txBody>
      </p:sp>
      <p:sp>
        <p:nvSpPr>
          <p:cNvPr id="3" name="Content Placeholder 2"/>
          <p:cNvSpPr>
            <a:spLocks noGrp="1"/>
          </p:cNvSpPr>
          <p:nvPr>
            <p:ph idx="1"/>
          </p:nvPr>
        </p:nvSpPr>
        <p:spPr/>
        <p:txBody>
          <a:bodyPr/>
          <a:lstStyle/>
          <a:p>
            <a:pPr lvl="0"/>
            <a:r>
              <a:rPr b="1"/>
              <a:t>VHS vs. Betamax</a:t>
            </a:r>
            <a:r>
              <a:t>, </a:t>
            </a:r>
            <a:r>
              <a:rPr b="1"/>
              <a:t>Blu-ray vs. HD-DVD</a:t>
            </a:r>
            <a:r>
              <a:t>, </a:t>
            </a:r>
            <a:r>
              <a:rPr b="1"/>
              <a:t>iOS vs. Android</a:t>
            </a:r>
            <a:r>
              <a:t>.</a:t>
            </a:r>
          </a:p>
          <a:p>
            <a:pPr lvl="0"/>
            <a:r>
              <a:t>Two firms develop competing technologies (standards) that are incompatible.</a:t>
            </a:r>
          </a:p>
          <a:p>
            <a:pPr lvl="0"/>
            <a:r>
              <a:t>At first, each firm prefers its own standard.</a:t>
            </a:r>
          </a:p>
          <a:p>
            <a:pPr lvl="0"/>
            <a:r>
              <a:t>In these battles, network effects are crucial: the more people who adopt a standard, the more valuable it becomes (more movies, more apps).</a:t>
            </a:r>
          </a:p>
          <a:p>
            <a:pPr lvl="0"/>
            <a:r>
              <a:t>Both firms and consumers are better off if everyone coordinates on a </a:t>
            </a:r>
            <a:r>
              <a:rPr b="1"/>
              <a:t>single</a:t>
            </a:r>
            <a:r>
              <a:t> standard.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VHS vs. Betamax</a:t>
            </a:r>
          </a:p>
        </p:txBody>
      </p:sp>
      <p:sp>
        <p:nvSpPr>
          <p:cNvPr id="4" name="Text Placeholder 3"/>
          <p:cNvSpPr>
            <a:spLocks noGrp="1"/>
          </p:cNvSpPr>
          <p:nvPr>
            <p:ph type="body" sz="half" idx="2"/>
          </p:nvPr>
        </p:nvSpPr>
        <p:spPr>
          <a:xfrm>
            <a:off x="791476" y="1191986"/>
            <a:ext cx="2700375" cy="2999989"/>
          </a:xfrm>
        </p:spPr>
        <p:txBody>
          <a:bodyPr/>
          <a:lstStyle/>
          <a:p>
            <a:pPr marL="0" lvl="0" indent="0">
              <a:buNone/>
            </a:pPr>
            <a:r>
              <a:rPr dirty="0"/>
              <a:t>The graph shows the market share of VHS (by JVC) and Betamax (by Sony) over time. Despite Betamax's technical superiority, VHS ultimately dominated the market due to better marketing, longer recording times, and wider adoption by other manufacturers.</a:t>
            </a:r>
          </a:p>
        </p:txBody>
      </p:sp>
      <p:pic>
        <p:nvPicPr>
          <p:cNvPr id="3" name="Picture 1" descr="img/VHSvsBetamax.png"/>
          <p:cNvPicPr>
            <a:picLocks noGrp="1" noChangeAspect="1"/>
          </p:cNvPicPr>
          <p:nvPr/>
        </p:nvPicPr>
        <p:blipFill>
          <a:blip r:embed="rId2"/>
          <a:stretch>
            <a:fillRect/>
          </a:stretch>
        </p:blipFill>
        <p:spPr bwMode="auto">
          <a:xfrm>
            <a:off x="3568700" y="762000"/>
            <a:ext cx="5105400" cy="3251200"/>
          </a:xfrm>
          <a:prstGeom prst="rect">
            <a:avLst/>
          </a:prstGeom>
          <a:noFill/>
          <a:ln w="9525">
            <a:noFill/>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The Core Question</a:t>
            </a:r>
          </a:p>
        </p:txBody>
      </p:sp>
      <p:sp>
        <p:nvSpPr>
          <p:cNvPr id="3" name="Content Placeholder 2"/>
          <p:cNvSpPr>
            <a:spLocks noGrp="1"/>
          </p:cNvSpPr>
          <p:nvPr>
            <p:ph idx="1"/>
          </p:nvPr>
        </p:nvSpPr>
        <p:spPr/>
        <p:txBody>
          <a:bodyPr/>
          <a:lstStyle/>
          <a:p>
            <a:pPr marL="0" lvl="0" indent="0">
              <a:buNone/>
            </a:pPr>
            <a:r>
              <a:t>When two firms benefit from choosing the </a:t>
            </a:r>
            <a:r>
              <a:rPr i="1"/>
              <a:t>same</a:t>
            </a:r>
            <a:r>
              <a:t> standard, but each prefers their </a:t>
            </a:r>
            <a:r>
              <a:rPr i="1"/>
              <a:t>own</a:t>
            </a:r>
            <a:r>
              <a:t>, how does one emerge as the winner?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1475" y="411450"/>
            <a:ext cx="4320600" cy="2160300"/>
          </a:xfrm>
        </p:spPr>
        <p:txBody>
          <a:bodyPr anchor="t">
            <a:normAutofit/>
          </a:bodyPr>
          <a:lstStyle/>
          <a:p>
            <a:pPr marL="0" lvl="0" indent="0">
              <a:buNone/>
            </a:pPr>
            <a:r>
              <a:t>Module 1: The Prisoner's Dilemma</a:t>
            </a:r>
          </a:p>
        </p:txBody>
      </p:sp>
      <p:sp>
        <p:nvSpPr>
          <p:cNvPr id="7" name="Subtitle 2">
            <a:extLst>
              <a:ext uri="{FF2B5EF4-FFF2-40B4-BE49-F238E27FC236}">
                <a16:creationId xmlns:a16="http://schemas.microsoft.com/office/drawing/2014/main" id="{A8370838-A014-97E9-99AC-F85506CCDEDA}"/>
              </a:ext>
            </a:extLst>
          </p:cNvPr>
          <p:cNvSpPr>
            <a:spLocks noGrp="1"/>
          </p:cNvSpPr>
          <p:nvPr>
            <p:ph type="subTitle" idx="1"/>
          </p:nvPr>
        </p:nvSpPr>
        <p:spPr>
          <a:xfrm>
            <a:off x="800100" y="3111825"/>
            <a:ext cx="4311975" cy="1080150"/>
          </a:xfrm>
        </p:spPr>
        <p:txBody>
          <a:bodyPr/>
          <a:lstStyle/>
          <a:p>
            <a:endParaRPr lang="en-US"/>
          </a:p>
        </p:txBody>
      </p:sp>
      <p:pic>
        <p:nvPicPr>
          <p:cNvPr id="4" name="Espace réservé pour une image  3" descr="Une image contenant verres, clipart, personne, illustration&#10;&#10;Le contenu généré par l’IA peut être incorrect.">
            <a:extLst>
              <a:ext uri="{FF2B5EF4-FFF2-40B4-BE49-F238E27FC236}">
                <a16:creationId xmlns:a16="http://schemas.microsoft.com/office/drawing/2014/main" id="{4867A421-ED3C-29D3-28FD-83EF7A3FC3B3}"/>
              </a:ext>
            </a:extLst>
          </p:cNvPr>
          <p:cNvPicPr>
            <a:picLocks noGrp="1" noChangeAspect="1"/>
          </p:cNvPicPr>
          <p:nvPr>
            <p:ph type="pic" sz="quarter" idx="10"/>
          </p:nvPr>
        </p:nvPicPr>
        <p:blipFill>
          <a:blip r:embed="rId2">
            <a:extLst>
              <a:ext uri="{837473B0-CC2E-450A-ABE3-18F120FF3D39}">
                <a1611:picAttrSrcUrl xmlns:a1611="http://schemas.microsoft.com/office/drawing/2016/11/main" r:id="rId3"/>
              </a:ext>
            </a:extLst>
          </a:blip>
          <a:srcRect l="25861" r="25861"/>
          <a:stretch>
            <a:fillRect/>
          </a:stretch>
        </p:blipFill>
        <p:spPr>
          <a:xfrm>
            <a:off x="5651500" y="0"/>
            <a:ext cx="3492500" cy="5143500"/>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The Game Archetype: "Battle of the Sexes"</a:t>
            </a:r>
          </a:p>
        </p:txBody>
      </p:sp>
      <p:sp>
        <p:nvSpPr>
          <p:cNvPr id="4" name="Text Placeholder 3"/>
          <p:cNvSpPr>
            <a:spLocks noGrp="1"/>
          </p:cNvSpPr>
          <p:nvPr>
            <p:ph type="body" sz="half" idx="2"/>
          </p:nvPr>
        </p:nvSpPr>
        <p:spPr>
          <a:xfrm>
            <a:off x="791476" y="1698172"/>
            <a:ext cx="2700375" cy="2493804"/>
          </a:xfrm>
        </p:spPr>
        <p:txBody>
          <a:bodyPr/>
          <a:lstStyle/>
          <a:p>
            <a:pPr lvl="0"/>
            <a:r>
              <a:rPr b="1" dirty="0"/>
              <a:t>The Story:</a:t>
            </a:r>
            <a:r>
              <a:rPr dirty="0"/>
              <a:t> A couple wants to spend the evening together. One prefers the Opera, the other prefers the Football match. Both prefer being together over going to their preferred event alone.</a:t>
            </a:r>
          </a:p>
          <a:p>
            <a:pPr lvl="0"/>
            <a:r>
              <a:rPr dirty="0"/>
              <a:t>We can model the standards war similarly. Let's say Sony prefers Betamax and JVC prefers VHS.</a:t>
            </a:r>
          </a:p>
        </p:txBody>
      </p:sp>
      <p:pic>
        <p:nvPicPr>
          <p:cNvPr id="3" name="Picture 1" descr="img/bos-matrix.png"/>
          <p:cNvPicPr>
            <a:picLocks noGrp="1" noChangeAspect="1"/>
          </p:cNvPicPr>
          <p:nvPr/>
        </p:nvPicPr>
        <p:blipFill>
          <a:blip r:embed="rId2"/>
          <a:stretch>
            <a:fillRect/>
          </a:stretch>
        </p:blipFill>
        <p:spPr bwMode="auto">
          <a:xfrm>
            <a:off x="3568700" y="1219200"/>
            <a:ext cx="5105400" cy="2349500"/>
          </a:xfrm>
          <a:prstGeom prst="rect">
            <a:avLst/>
          </a:prstGeom>
          <a:noFill/>
          <a:ln w="9525">
            <a:noFill/>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Solving the Game: The Equilibrium Problem</a:t>
            </a:r>
          </a:p>
        </p:txBody>
      </p:sp>
      <p:sp>
        <p:nvSpPr>
          <p:cNvPr id="3" name="Content Placeholder 2"/>
          <p:cNvSpPr>
            <a:spLocks noGrp="1"/>
          </p:cNvSpPr>
          <p:nvPr>
            <p:ph idx="1"/>
          </p:nvPr>
        </p:nvSpPr>
        <p:spPr/>
        <p:txBody>
          <a:bodyPr/>
          <a:lstStyle/>
          <a:p>
            <a:pPr lvl="0"/>
            <a:r>
              <a:t>Let's find the Nash Equilibria using </a:t>
            </a:r>
            <a:r>
              <a:rPr b="1"/>
              <a:t>Best Responses</a:t>
            </a:r>
            <a:r>
              <a:t>.</a:t>
            </a:r>
          </a:p>
          <a:p>
            <a:pPr lvl="1"/>
            <a:r>
              <a:t>If JVC commits to VHS, what is Sony's best response? -&gt; </a:t>
            </a:r>
            <a:r>
              <a:rPr b="1"/>
              <a:t>VHS</a:t>
            </a:r>
            <a:r>
              <a:t>. (Payoff of 2 is better than 0).</a:t>
            </a:r>
          </a:p>
          <a:p>
            <a:pPr lvl="1"/>
            <a:r>
              <a:t>If JVC commits to Betamax, what is Sony's best response? -&gt; </a:t>
            </a:r>
            <a:r>
              <a:rPr b="1"/>
              <a:t>Betamax</a:t>
            </a:r>
            <a:r>
              <a:t>. (Payoff of 3 is better than 0).</a:t>
            </a:r>
          </a:p>
          <a:p>
            <a:pPr lvl="0"/>
            <a:r>
              <a:t>The game is symmetric. JVC's logic is the same.</a:t>
            </a:r>
          </a:p>
          <a:p>
            <a:pPr lvl="0"/>
            <a:r>
              <a:t>This game has </a:t>
            </a:r>
            <a:r>
              <a:rPr b="1"/>
              <a:t>TWO</a:t>
            </a:r>
            <a:r>
              <a:t> Nash Equilibria: </a:t>
            </a:r>
            <a:r>
              <a:rPr b="1"/>
              <a:t>(Betamax, Betamax)</a:t>
            </a:r>
            <a:r>
              <a:t> and </a:t>
            </a:r>
            <a:r>
              <a:rPr b="1"/>
              <a:t>(VHS, VHS)</a:t>
            </a:r>
            <a:r>
              <a:t>.</a:t>
            </a:r>
          </a:p>
          <a:p>
            <a:pPr lvl="0"/>
            <a:r>
              <a:rPr b="1"/>
              <a:t>The Strategic Problem:</a:t>
            </a:r>
            <a:r>
              <a:t> Both are stable outcomes. The game itself doesn't tell us which one will be played. The winner is the one who can successfully coordinate market expectations around their preferred standard.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Strategic Lessons: Winning a Coordination Game</a:t>
            </a:r>
          </a:p>
        </p:txBody>
      </p:sp>
      <p:sp>
        <p:nvSpPr>
          <p:cNvPr id="3" name="Content Placeholder 2"/>
          <p:cNvSpPr>
            <a:spLocks noGrp="1"/>
          </p:cNvSpPr>
          <p:nvPr>
            <p:ph idx="1"/>
          </p:nvPr>
        </p:nvSpPr>
        <p:spPr/>
        <p:txBody>
          <a:bodyPr/>
          <a:lstStyle/>
          <a:p>
            <a:pPr marL="342900" lvl="0" indent="-342900">
              <a:buAutoNum type="arabicPeriod"/>
            </a:pPr>
            <a:r>
              <a:rPr b="1"/>
              <a:t>Create a Focal Point:</a:t>
            </a:r>
            <a:r>
              <a:t> Make your standard the obvious choice. A major launch event, an exclusive deal with a key content provider (e.g., a movie studio), or a partnership with a major retailer can coordinate expectations.</a:t>
            </a:r>
          </a:p>
          <a:p>
            <a:pPr marL="342900" lvl="0" indent="-342900">
              <a:buAutoNum type="arabicPeriod"/>
            </a:pPr>
            <a:r>
              <a:rPr b="1"/>
              <a:t>Commit Credibly:</a:t>
            </a:r>
            <a:r>
              <a:t> Move first and make your decision irreversible. JVC licensed the VHS patent to multiple manufacturers (Hitachi, Mitsubishi), making it impossible for them to switch to Betamax. This signaled their commitment to the market.</a:t>
            </a:r>
          </a:p>
          <a:p>
            <a:pPr marL="342900" lvl="0" indent="-342900">
              <a:buAutoNum type="arabicPeriod"/>
            </a:pPr>
            <a:r>
              <a:rPr b="1"/>
              <a:t>The Market Can "Tip":</a:t>
            </a:r>
            <a:r>
              <a:t> In a standards war, a small initial advantage in market share can create a self-reinforcing feedback loop that leads to total market dominance. The goal is to get that small lead.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Part II: The Brinkmanship Game or "who will chicken out first?"</a:t>
            </a:r>
          </a:p>
        </p:txBody>
      </p:sp>
      <p:sp>
        <p:nvSpPr>
          <p:cNvPr id="3" name="Content Placeholder 2"/>
          <p:cNvSpPr>
            <a:spLocks noGrp="1"/>
          </p:cNvSpPr>
          <p:nvPr>
            <p:ph idx="1"/>
          </p:nvPr>
        </p:nvSpPr>
        <p:spPr/>
        <p:txBody>
          <a:bodyPr/>
          <a:lstStyle/>
          <a:p>
            <a:pPr marL="0" lvl="0" indent="0">
              <a:buNone/>
            </a:pPr>
            <a:r>
              <a:t>A different strategic situation arises when two firms benefit from </a:t>
            </a:r>
            <a:r>
              <a:rPr i="1"/>
              <a:t>not</a:t>
            </a:r>
            <a:r>
              <a:t> matching actions.</a:t>
            </a:r>
          </a:p>
          <a:p>
            <a:pPr marL="0" lvl="0" indent="0">
              <a:buNone/>
            </a:pPr>
            <a:r>
              <a:t>That is, each firm wants to do the opposite of what the other does.</a:t>
            </a:r>
          </a:p>
          <a:p>
            <a:pPr marL="0" lvl="0" indent="0">
              <a:buNone/>
            </a:pPr>
            <a:r>
              <a:t>In such cases, the game is one of </a:t>
            </a:r>
            <a:r>
              <a:rPr i="1"/>
              <a:t>brinkmanship</a:t>
            </a:r>
            <a:r>
              <a:t> or a "Game of Chicken."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The Business Problem: Market Entry &amp; Price Wars</a:t>
            </a:r>
          </a:p>
        </p:txBody>
      </p:sp>
      <p:sp>
        <p:nvSpPr>
          <p:cNvPr id="3" name="Content Placeholder 2"/>
          <p:cNvSpPr>
            <a:spLocks noGrp="1"/>
          </p:cNvSpPr>
          <p:nvPr>
            <p:ph idx="1"/>
          </p:nvPr>
        </p:nvSpPr>
        <p:spPr/>
        <p:txBody>
          <a:bodyPr/>
          <a:lstStyle/>
          <a:p>
            <a:pPr marL="0" lvl="0" indent="0">
              <a:buNone/>
            </a:pPr>
            <a:r>
              <a:t>Consider the following scenario:</a:t>
            </a:r>
          </a:p>
          <a:p>
            <a:pPr lvl="0"/>
            <a:r>
              <a:t>A new low-cost airline is considering entering a profitable route dominated by an incumbent (e.g., Air France).</a:t>
            </a:r>
          </a:p>
          <a:p>
            <a:pPr lvl="0"/>
            <a:r>
              <a:t>Air France can threaten to start a devastating price war if the new airline enters.</a:t>
            </a:r>
          </a:p>
          <a:p>
            <a:pPr lvl="0"/>
            <a:r>
              <a:t>The entrant knows that a price war would hurt Air France's profits as well.</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The Core Question</a:t>
            </a:r>
          </a:p>
        </p:txBody>
      </p:sp>
      <p:sp>
        <p:nvSpPr>
          <p:cNvPr id="3" name="Content Placeholder 2"/>
          <p:cNvSpPr>
            <a:spLocks noGrp="1"/>
          </p:cNvSpPr>
          <p:nvPr>
            <p:ph idx="1"/>
          </p:nvPr>
        </p:nvSpPr>
        <p:spPr/>
        <p:txBody>
          <a:bodyPr/>
          <a:lstStyle/>
          <a:p>
            <a:pPr marL="0" lvl="0" indent="0">
              <a:buNone/>
            </a:pPr>
            <a:r>
              <a:t>Do you enter if the incumbent threatens to fight? How do you make your rival "blink"?</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The Game Archetype: "Game of Chicken"</a:t>
            </a:r>
          </a:p>
        </p:txBody>
      </p:sp>
      <p:sp>
        <p:nvSpPr>
          <p:cNvPr id="4" name="Text Placeholder 3"/>
          <p:cNvSpPr>
            <a:spLocks noGrp="1"/>
          </p:cNvSpPr>
          <p:nvPr>
            <p:ph type="body" sz="half" idx="2"/>
          </p:nvPr>
        </p:nvSpPr>
        <p:spPr>
          <a:xfrm>
            <a:off x="791476" y="1651976"/>
            <a:ext cx="2700375" cy="2539999"/>
          </a:xfrm>
        </p:spPr>
        <p:txBody>
          <a:bodyPr/>
          <a:lstStyle/>
          <a:p>
            <a:pPr lvl="0"/>
            <a:r>
              <a:rPr b="1" dirty="0"/>
              <a:t>The Story:</a:t>
            </a:r>
            <a:r>
              <a:rPr dirty="0"/>
              <a:t> Two drivers speed towards each other. If one swerves, he is the "chicken," but the other wins. If both swerve, it's a draw. If neither swerves, they crash in a disaster.</a:t>
            </a:r>
          </a:p>
        </p:txBody>
      </p:sp>
      <p:pic>
        <p:nvPicPr>
          <p:cNvPr id="3" name="Picture 1" descr="img/chicken-matrix.png"/>
          <p:cNvPicPr>
            <a:picLocks noGrp="1" noChangeAspect="1"/>
          </p:cNvPicPr>
          <p:nvPr/>
        </p:nvPicPr>
        <p:blipFill>
          <a:blip r:embed="rId2"/>
          <a:stretch>
            <a:fillRect/>
          </a:stretch>
        </p:blipFill>
        <p:spPr bwMode="auto">
          <a:xfrm>
            <a:off x="3568700" y="1117600"/>
            <a:ext cx="5105400" cy="2540000"/>
          </a:xfrm>
          <a:prstGeom prst="rect">
            <a:avLst/>
          </a:prstGeom>
          <a:noFill/>
          <a:ln w="9525">
            <a:noFill/>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Solving the Game: The Anti-Coordination Problem</a:t>
            </a:r>
          </a:p>
        </p:txBody>
      </p:sp>
      <p:sp>
        <p:nvSpPr>
          <p:cNvPr id="3" name="Content Placeholder 2"/>
          <p:cNvSpPr>
            <a:spLocks noGrp="1"/>
          </p:cNvSpPr>
          <p:nvPr>
            <p:ph idx="1"/>
          </p:nvPr>
        </p:nvSpPr>
        <p:spPr/>
        <p:txBody>
          <a:bodyPr/>
          <a:lstStyle/>
          <a:p>
            <a:pPr lvl="0"/>
            <a:r>
              <a:t>Again, we find the Nash Equilibria using </a:t>
            </a:r>
            <a:r>
              <a:rPr b="1"/>
              <a:t>Best Responses</a:t>
            </a:r>
            <a:r>
              <a:t>.</a:t>
            </a:r>
          </a:p>
          <a:p>
            <a:pPr lvl="1"/>
            <a:r>
              <a:t>If Incumbent Accommodates, Entrant's best response is to </a:t>
            </a:r>
            <a:r>
              <a:rPr b="1"/>
              <a:t>Enter</a:t>
            </a:r>
            <a:r>
              <a:t>. (50 &gt; 0).</a:t>
            </a:r>
          </a:p>
          <a:p>
            <a:pPr lvl="1"/>
            <a:r>
              <a:t>If Incumbent Fights, Entrant's best response is to </a:t>
            </a:r>
            <a:r>
              <a:rPr b="1"/>
              <a:t>Stay Out</a:t>
            </a:r>
            <a:r>
              <a:t>. (0 &gt; -10).</a:t>
            </a:r>
          </a:p>
          <a:p>
            <a:pPr lvl="0"/>
            <a:r>
              <a:t>From the Incumbent's perspective (if the Entrant enters):</a:t>
            </a:r>
          </a:p>
          <a:p>
            <a:pPr lvl="1"/>
            <a:r>
              <a:t>If Entrant Enters, Incumbent's best response is to </a:t>
            </a:r>
            <a:r>
              <a:rPr b="1"/>
              <a:t>Accommodate</a:t>
            </a:r>
            <a:r>
              <a:t>. (50 &gt; 20).</a:t>
            </a:r>
          </a:p>
          <a:p>
            <a:pPr lvl="0"/>
            <a:r>
              <a:t>This game also has </a:t>
            </a:r>
            <a:r>
              <a:rPr b="1"/>
              <a:t>TWO</a:t>
            </a:r>
            <a:r>
              <a:t> Nash Equilibria: </a:t>
            </a:r>
            <a:r>
              <a:rPr b="1"/>
              <a:t>(Enter, Accommodate)</a:t>
            </a:r>
            <a:r>
              <a:t> and </a:t>
            </a:r>
            <a:r>
              <a:rPr b="1"/>
              <a:t>(Stay Out, Fight)</a:t>
            </a:r>
            <a:r>
              <a:t>.</a:t>
            </a:r>
          </a:p>
          <a:p>
            <a:pPr lvl="0"/>
            <a:r>
              <a:rPr b="1"/>
              <a:t>The Strategic Problem:</a:t>
            </a:r>
            <a:r>
              <a:t> The "Fight" part of the </a:t>
            </a:r>
            <a:r>
              <a:rPr b="1"/>
              <a:t>(Stay Out, Fight)</a:t>
            </a:r>
            <a:r>
              <a:t> equilibrium is based on a </a:t>
            </a:r>
            <a:r>
              <a:rPr b="1"/>
              <a:t>non-credible threat</a:t>
            </a:r>
            <a:r>
              <a:t>. If the entrant actually enters, it's not in the incumbent's best interest to fight. The entrant must call the incumbent's bluff.</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Strategic Lessons: Winning a Game of Chicken</a:t>
            </a:r>
          </a:p>
        </p:txBody>
      </p:sp>
      <p:sp>
        <p:nvSpPr>
          <p:cNvPr id="3" name="Content Placeholder 2"/>
          <p:cNvSpPr>
            <a:spLocks noGrp="1"/>
          </p:cNvSpPr>
          <p:nvPr>
            <p:ph idx="1"/>
          </p:nvPr>
        </p:nvSpPr>
        <p:spPr/>
        <p:txBody>
          <a:bodyPr/>
          <a:lstStyle/>
          <a:p>
            <a:pPr marL="342900" lvl="0" indent="-342900">
              <a:buAutoNum type="arabicPeriod"/>
            </a:pPr>
            <a:r>
              <a:rPr b="1"/>
              <a:t>Reputation is a Weapon:</a:t>
            </a:r>
            <a:r>
              <a:t> If an incumbent is known to be "irrational" or "aggressive" and has fought entrants on other routes (even when it was costly), their threat becomes credible. A reputation for toughness can be a valuable strategic asset.</a:t>
            </a:r>
          </a:p>
          <a:p>
            <a:pPr marL="342900" lvl="0" indent="-342900">
              <a:buAutoNum type="arabicPeriod"/>
            </a:pPr>
            <a:r>
              <a:rPr b="1"/>
              <a:t>Make Your Commitment Visible &amp; Irreversible:</a:t>
            </a:r>
            <a:r>
              <a:t> A classic tactic is to "burn the ships" or "throw away the steering wheel." Before entering, the new airline could sign binding, non-refundable contracts for gate leases and launch a massive, pre-paid advertising campaign. This signals they </a:t>
            </a:r>
            <a:r>
              <a:rPr b="1"/>
              <a:t>cannot</a:t>
            </a:r>
            <a:r>
              <a:t> back out, forcing the incumbent to accommodate.</a:t>
            </a:r>
          </a:p>
          <a:p>
            <a:pPr marL="342900" lvl="0" indent="-342900">
              <a:buAutoNum type="arabicPeriod"/>
            </a:pPr>
            <a:r>
              <a:rPr b="1"/>
              <a:t>Limit Your Own Options:</a:t>
            </a:r>
            <a:r>
              <a:t> By removing your own option to retreat, you can force your rival's hand. This is the essence of brinkmanship.</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475" y="411450"/>
            <a:ext cx="7561050" cy="1080150"/>
          </a:xfrm>
        </p:spPr>
        <p:txBody>
          <a:bodyPr anchor="t">
            <a:normAutofit/>
          </a:bodyPr>
          <a:lstStyle/>
          <a:p>
            <a:pPr marL="0" lvl="0" indent="0">
              <a:buNone/>
            </a:pPr>
            <a:r>
              <a:t>Module 2: Key Takeaways</a:t>
            </a:r>
          </a:p>
        </p:txBody>
      </p:sp>
      <p:sp>
        <p:nvSpPr>
          <p:cNvPr id="3" name="Content Placeholder 2"/>
          <p:cNvSpPr>
            <a:spLocks noGrp="1"/>
          </p:cNvSpPr>
          <p:nvPr>
            <p:ph idx="1"/>
          </p:nvPr>
        </p:nvSpPr>
        <p:spPr>
          <a:xfrm>
            <a:off x="791475" y="1491601"/>
            <a:ext cx="7561050" cy="3186383"/>
          </a:xfrm>
        </p:spPr>
        <p:txBody>
          <a:bodyPr>
            <a:normAutofit/>
          </a:bodyPr>
          <a:lstStyle/>
          <a:p>
            <a:pPr marL="342900" lvl="0" indent="-342900">
              <a:buAutoNum type="arabicPeriod"/>
            </a:pPr>
            <a:r>
              <a:t>Many business situations have </a:t>
            </a:r>
            <a:r>
              <a:rPr b="1"/>
              <a:t>multiple possible outcomes</a:t>
            </a:r>
            <a:r>
              <a:t> (equilibria). Your job is not just to play the game, but to steer it towards the outcome you prefer.</a:t>
            </a:r>
          </a:p>
          <a:p>
            <a:pPr marL="342900" lvl="0" indent="-342900">
              <a:buAutoNum type="arabicPeriod"/>
            </a:pPr>
            <a:r>
              <a:t>First, diagnose the game:</a:t>
            </a:r>
          </a:p>
          <a:p>
            <a:pPr lvl="1"/>
            <a:r>
              <a:t>Is it a </a:t>
            </a:r>
            <a:r>
              <a:rPr b="1"/>
              <a:t>Coordination</a:t>
            </a:r>
            <a:r>
              <a:t> game? (I win if we match actions, e.g., standards).</a:t>
            </a:r>
          </a:p>
          <a:p>
            <a:pPr lvl="1"/>
            <a:r>
              <a:t>Is it a </a:t>
            </a:r>
            <a:r>
              <a:rPr b="1"/>
              <a:t>Brinkmanship</a:t>
            </a:r>
            <a:r>
              <a:t> game? (I win if we mis-match actions, e.g., entry).</a:t>
            </a:r>
          </a:p>
          <a:p>
            <a:pPr marL="342900" lvl="0" indent="-342900">
              <a:buAutoNum type="arabicPeriod"/>
            </a:pPr>
            <a:r>
              <a:t>In both games, the path to winning is </a:t>
            </a:r>
            <a:r>
              <a:rPr b="1"/>
              <a:t>managing your rival's expectations</a:t>
            </a:r>
            <a:r>
              <a:t>. You do this by establishing </a:t>
            </a:r>
            <a:r>
              <a:rPr b="1"/>
              <a:t>credible commitment</a:t>
            </a:r>
            <a:r>
              <a:t> to your intended action, either through reputation or by making your move irreversible.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Real-World Examples of Mutually Destructive Behavior</a:t>
            </a:r>
          </a:p>
        </p:txBody>
      </p:sp>
      <p:sp>
        <p:nvSpPr>
          <p:cNvPr id="3" name="Content Placeholder 2"/>
          <p:cNvSpPr>
            <a:spLocks noGrp="1"/>
          </p:cNvSpPr>
          <p:nvPr>
            <p:ph idx="1"/>
          </p:nvPr>
        </p:nvSpPr>
        <p:spPr/>
        <p:txBody>
          <a:bodyPr/>
          <a:lstStyle/>
          <a:p>
            <a:pPr lvl="0"/>
            <a:r>
              <a:rPr b="1"/>
              <a:t>Airline Price Wars:</a:t>
            </a:r>
            <a:r>
              <a:t> Two airlines on the same route repeatedly slash prices, eroding profits for both.</a:t>
            </a:r>
          </a:p>
          <a:p>
            <a:pPr lvl="0"/>
            <a:r>
              <a:rPr b="1"/>
              <a:t>OPEC Production:</a:t>
            </a:r>
            <a:r>
              <a:t> Member countries often cheat on production quotas, causing global oil prices to fall and hurting all members.</a:t>
            </a:r>
          </a:p>
          <a:p>
            <a:pPr lvl="0"/>
            <a:r>
              <a:rPr b="1"/>
              <a:t>Advertising Battles:</a:t>
            </a:r>
            <a:r>
              <a:t> Coca-Cola and Pepsi spend billions on advertising, much of which simply cancels the other's efforts out.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1475" y="411450"/>
            <a:ext cx="4320600" cy="2160300"/>
          </a:xfrm>
        </p:spPr>
        <p:txBody>
          <a:bodyPr anchor="t">
            <a:normAutofit/>
          </a:bodyPr>
          <a:lstStyle/>
          <a:p>
            <a:pPr marL="0" lvl="0" indent="0">
              <a:buNone/>
            </a:pPr>
            <a:r>
              <a:rPr lang="en-GB" sz="3800"/>
              <a:t>Module 3: Sequential Games &amp; The Power of Commitment</a:t>
            </a:r>
          </a:p>
        </p:txBody>
      </p:sp>
      <p:sp>
        <p:nvSpPr>
          <p:cNvPr id="7" name="Subtitle 2">
            <a:extLst>
              <a:ext uri="{FF2B5EF4-FFF2-40B4-BE49-F238E27FC236}">
                <a16:creationId xmlns:a16="http://schemas.microsoft.com/office/drawing/2014/main" id="{F9BEC975-87F2-3034-F8EB-A88E295F9612}"/>
              </a:ext>
            </a:extLst>
          </p:cNvPr>
          <p:cNvSpPr>
            <a:spLocks noGrp="1"/>
          </p:cNvSpPr>
          <p:nvPr>
            <p:ph type="subTitle" idx="1"/>
          </p:nvPr>
        </p:nvSpPr>
        <p:spPr>
          <a:xfrm>
            <a:off x="800100" y="3111825"/>
            <a:ext cx="4311975" cy="1080150"/>
          </a:xfrm>
        </p:spPr>
        <p:txBody>
          <a:bodyPr/>
          <a:lstStyle/>
          <a:p>
            <a:endParaRPr lang="en-US"/>
          </a:p>
        </p:txBody>
      </p:sp>
      <p:pic>
        <p:nvPicPr>
          <p:cNvPr id="4" name="Espace réservé pour une image  3" descr="Une image contenant silhouette, dessin humoristique, illustration&#10;&#10;Le contenu généré par l’IA peut être incorrect.">
            <a:extLst>
              <a:ext uri="{FF2B5EF4-FFF2-40B4-BE49-F238E27FC236}">
                <a16:creationId xmlns:a16="http://schemas.microsoft.com/office/drawing/2014/main" id="{0AFBB6F8-835F-0E9F-FF48-5248F1E24C2B}"/>
              </a:ext>
            </a:extLst>
          </p:cNvPr>
          <p:cNvPicPr>
            <a:picLocks noGrp="1" noChangeAspect="1"/>
          </p:cNvPicPr>
          <p:nvPr>
            <p:ph type="pic" sz="quarter" idx="10"/>
          </p:nvPr>
        </p:nvPicPr>
        <p:blipFill>
          <a:blip r:embed="rId2">
            <a:extLst>
              <a:ext uri="{837473B0-CC2E-450A-ABE3-18F120FF3D39}">
                <a1611:picAttrSrcUrl xmlns:a1611="http://schemas.microsoft.com/office/drawing/2016/11/main" r:id="rId3"/>
              </a:ext>
            </a:extLst>
          </a:blip>
          <a:srcRect l="27937" r="27937"/>
          <a:stretch>
            <a:fillRect/>
          </a:stretch>
        </p:blipFill>
        <p:spPr>
          <a:xfrm>
            <a:off x="5651500" y="0"/>
            <a:ext cx="3492500" cy="5143500"/>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The Business Problem: Credible Threats</a:t>
            </a:r>
          </a:p>
        </p:txBody>
      </p:sp>
      <p:sp>
        <p:nvSpPr>
          <p:cNvPr id="3" name="Content Placeholder 2"/>
          <p:cNvSpPr>
            <a:spLocks noGrp="1"/>
          </p:cNvSpPr>
          <p:nvPr>
            <p:ph idx="1"/>
          </p:nvPr>
        </p:nvSpPr>
        <p:spPr/>
        <p:txBody>
          <a:bodyPr/>
          <a:lstStyle/>
          <a:p>
            <a:pPr lvl="0"/>
            <a:r>
              <a:t>A new low-cost airline (e.g., easyJet) is considering entering a profitable route dominated by an incumbent (e.g., Air France).</a:t>
            </a:r>
          </a:p>
          <a:p>
            <a:pPr lvl="0"/>
            <a:r>
              <a:t>Air France publicly states it will "vigorously defend its market share" and threatens to slash prices, starting a devastating price war, if easyJet enters.</a:t>
            </a:r>
          </a:p>
          <a:p>
            <a:pPr lvl="0"/>
            <a:r>
              <a:t>The entrant (easyJet) knows that a price war would also severely damage Air France's profits on that route.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The Core Question</a:t>
            </a:r>
          </a:p>
        </p:txBody>
      </p:sp>
      <p:sp>
        <p:nvSpPr>
          <p:cNvPr id="3" name="Content Placeholder 2"/>
          <p:cNvSpPr>
            <a:spLocks noGrp="1"/>
          </p:cNvSpPr>
          <p:nvPr>
            <p:ph idx="1"/>
          </p:nvPr>
        </p:nvSpPr>
        <p:spPr/>
        <p:txBody>
          <a:bodyPr/>
          <a:lstStyle/>
          <a:p>
            <a:pPr marL="0" lvl="0" indent="0">
              <a:buNone/>
            </a:pPr>
            <a:r>
              <a:t>How should the entrant assess the incumbent's threat? When is a threat (or a promise) </a:t>
            </a:r>
            <a:r>
              <a:rPr b="1"/>
              <a:t>credible</a:t>
            </a:r>
            <a:r>
              <a:t>?</a:t>
            </a:r>
          </a:p>
          <a:p>
            <a:pPr marL="0" lvl="0" indent="0">
              <a:buNone/>
            </a:pPr>
            <a:r>
              <a:t>-&gt; Game Theory allows us to distinguish cheap talk from credible commitment.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The Game Archetype: The Sequential Entry Game</a:t>
            </a:r>
          </a:p>
        </p:txBody>
      </p:sp>
      <p:sp>
        <p:nvSpPr>
          <p:cNvPr id="3" name="Content Placeholder 2"/>
          <p:cNvSpPr>
            <a:spLocks noGrp="1"/>
          </p:cNvSpPr>
          <p:nvPr>
            <p:ph idx="1"/>
          </p:nvPr>
        </p:nvSpPr>
        <p:spPr/>
        <p:txBody>
          <a:bodyPr/>
          <a:lstStyle/>
          <a:p>
            <a:pPr lvl="0"/>
            <a:r>
              <a:t>We model this as a </a:t>
            </a:r>
            <a:r>
              <a:rPr b="1"/>
              <a:t>sequential game</a:t>
            </a:r>
            <a:r>
              <a:t>, where one player moves first, and the other observes and then reacts.</a:t>
            </a:r>
          </a:p>
          <a:p>
            <a:pPr lvl="0"/>
            <a:r>
              <a:t>The best way to visualize this is with a </a:t>
            </a:r>
            <a:r>
              <a:rPr b="1"/>
              <a:t>Game Tree</a:t>
            </a:r>
            <a:r>
              <a:t>.</a:t>
            </a:r>
          </a:p>
          <a:p>
            <a:pPr lvl="0"/>
            <a:r>
              <a:rPr b="1"/>
              <a:t>Players:</a:t>
            </a:r>
            <a:r>
              <a:t> Entrant (E), Incumbent (I).</a:t>
            </a:r>
          </a:p>
          <a:p>
            <a:pPr lvl="0"/>
            <a:r>
              <a:rPr b="1"/>
              <a:t>Sequence:</a:t>
            </a:r>
          </a:p>
          <a:p>
            <a:pPr marL="685800" lvl="1" indent="-342900">
              <a:buAutoNum type="arabicPeriod"/>
            </a:pPr>
            <a:r>
              <a:t>Entrant chooses to </a:t>
            </a:r>
            <a:r>
              <a:rPr b="1"/>
              <a:t>Enter</a:t>
            </a:r>
            <a:r>
              <a:t> or </a:t>
            </a:r>
            <a:r>
              <a:rPr b="1"/>
              <a:t>Stay Out</a:t>
            </a:r>
            <a:r>
              <a:t>.</a:t>
            </a:r>
          </a:p>
          <a:p>
            <a:pPr marL="685800" lvl="1" indent="-342900">
              <a:buAutoNum type="arabicPeriod"/>
            </a:pPr>
            <a:r>
              <a:t>If Entrant Stays Out, the game ends.</a:t>
            </a:r>
          </a:p>
          <a:p>
            <a:pPr marL="685800" lvl="1" indent="-342900">
              <a:buAutoNum type="arabicPeriod"/>
            </a:pPr>
            <a:r>
              <a:t>If Entrant Enters, the Incumbent observes this and then chooses to </a:t>
            </a:r>
            <a:r>
              <a:rPr b="1"/>
              <a:t>Accommodate</a:t>
            </a:r>
            <a:r>
              <a:t> or </a:t>
            </a:r>
            <a:r>
              <a:rPr b="1"/>
              <a:t>Fight</a:t>
            </a:r>
            <a:r>
              <a:t> (Price War).</a:t>
            </a:r>
          </a:p>
          <a:p>
            <a:pPr lvl="0"/>
            <a:r>
              <a:rPr b="1"/>
              <a:t>Payoffs:</a:t>
            </a:r>
            <a:r>
              <a:t> Profits in millions of euros, shown as (Entrant, Incumbent).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The Game Archetype: The Sequential Entry Game</a:t>
            </a:r>
          </a:p>
        </p:txBody>
      </p:sp>
      <p:pic>
        <p:nvPicPr>
          <p:cNvPr id="3" name="Picture 1" descr="img/seq-entry-game.png"/>
          <p:cNvPicPr>
            <a:picLocks noGrp="1" noChangeAspect="1"/>
          </p:cNvPicPr>
          <p:nvPr/>
        </p:nvPicPr>
        <p:blipFill>
          <a:blip r:embed="rId2"/>
          <a:stretch>
            <a:fillRect/>
          </a:stretch>
        </p:blipFill>
        <p:spPr bwMode="auto">
          <a:xfrm>
            <a:off x="1955800" y="1193800"/>
            <a:ext cx="5219700" cy="3390900"/>
          </a:xfrm>
          <a:prstGeom prst="rect">
            <a:avLst/>
          </a:prstGeom>
          <a:noFill/>
          <a:ln w="9525">
            <a:noFill/>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Solving the Game: Backward Induction</a:t>
            </a:r>
          </a:p>
        </p:txBody>
      </p:sp>
      <p:sp>
        <p:nvSpPr>
          <p:cNvPr id="3" name="Content Placeholder 2"/>
          <p:cNvSpPr>
            <a:spLocks noGrp="1"/>
          </p:cNvSpPr>
          <p:nvPr>
            <p:ph idx="1"/>
          </p:nvPr>
        </p:nvSpPr>
        <p:spPr/>
        <p:txBody>
          <a:bodyPr/>
          <a:lstStyle/>
          <a:p>
            <a:pPr lvl="0"/>
            <a:r>
              <a:t>To solve a sequential game, we use </a:t>
            </a:r>
            <a:r>
              <a:rPr i="1"/>
              <a:t>Backward Induction</a:t>
            </a:r>
            <a:r>
              <a:t>: a method of "looking forward and reasoning back."</a:t>
            </a:r>
          </a:p>
          <a:p>
            <a:pPr lvl="0"/>
            <a:r>
              <a:t>We start at the end of the game and work our way to the beginning.</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Step 1: Analyze the Incumbent's Move</a:t>
            </a:r>
          </a:p>
        </p:txBody>
      </p:sp>
      <p:sp>
        <p:nvSpPr>
          <p:cNvPr id="3" name="Content Placeholder 2"/>
          <p:cNvSpPr>
            <a:spLocks noGrp="1"/>
          </p:cNvSpPr>
          <p:nvPr>
            <p:ph idx="1"/>
          </p:nvPr>
        </p:nvSpPr>
        <p:spPr/>
        <p:txBody>
          <a:bodyPr/>
          <a:lstStyle/>
          <a:p>
            <a:pPr lvl="0"/>
            <a:r>
              <a:t>Start at the final decision node (Incumbent's choice).</a:t>
            </a:r>
          </a:p>
          <a:p>
            <a:pPr lvl="0"/>
            <a:r>
              <a:t>If the Entrant has </a:t>
            </a:r>
            <a:r>
              <a:rPr i="1"/>
              <a:t>already entered</a:t>
            </a:r>
            <a:r>
              <a:t>, what is the Incumbent's rational move?</a:t>
            </a:r>
          </a:p>
          <a:p>
            <a:pPr lvl="1"/>
            <a:r>
              <a:rPr i="1"/>
              <a:t>Accommodate</a:t>
            </a:r>
            <a:r>
              <a:t> -&gt; Payoff is /10M€*.</a:t>
            </a:r>
          </a:p>
          <a:p>
            <a:pPr lvl="1"/>
            <a:r>
              <a:rPr i="1"/>
              <a:t>Fight</a:t>
            </a:r>
            <a:r>
              <a:t> -&gt; Payoff is /4M€*.</a:t>
            </a:r>
          </a:p>
          <a:p>
            <a:pPr lvl="0"/>
            <a:r>
              <a:t>Since 10 &gt; 4, the Incumbent will </a:t>
            </a:r>
            <a:r>
              <a:rPr i="1"/>
              <a:t>always Accommodate</a:t>
            </a:r>
            <a:r>
              <a:t> if the Entrant enters.</a:t>
            </a:r>
          </a:p>
          <a:p>
            <a:pPr lvl="0"/>
            <a:r>
              <a:t>The threat to </a:t>
            </a:r>
            <a:r>
              <a:rPr i="1"/>
              <a:t>Fight</a:t>
            </a:r>
            <a:r>
              <a:t> is a </a:t>
            </a:r>
            <a:r>
              <a:rPr i="1"/>
              <a:t>non-credible threat</a:t>
            </a:r>
            <a:r>
              <a:t>. It is irrational for the incumbent to carry it out once entry has occurred.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Step 2: Analyze the Entrant's Move</a:t>
            </a:r>
          </a:p>
        </p:txBody>
      </p:sp>
      <p:sp>
        <p:nvSpPr>
          <p:cNvPr id="3" name="Content Placeholder 2"/>
          <p:cNvSpPr>
            <a:spLocks noGrp="1"/>
          </p:cNvSpPr>
          <p:nvPr>
            <p:ph idx="1"/>
          </p:nvPr>
        </p:nvSpPr>
        <p:spPr/>
        <p:txBody>
          <a:bodyPr/>
          <a:lstStyle/>
          <a:p>
            <a:pPr lvl="0"/>
            <a:r>
              <a:rPr dirty="0"/>
              <a:t>The Entrant, reasoning forward, anticipates the Incumbent's rational reaction.</a:t>
            </a:r>
          </a:p>
          <a:p>
            <a:pPr lvl="0"/>
            <a:r>
              <a:rPr i="1" dirty="0"/>
              <a:t>If I Stay Out</a:t>
            </a:r>
            <a:r>
              <a:rPr dirty="0"/>
              <a:t>, my payoff is 0M€</a:t>
            </a:r>
            <a:r>
              <a:rPr lang="fr-FR" dirty="0"/>
              <a:t>.</a:t>
            </a:r>
            <a:endParaRPr dirty="0"/>
          </a:p>
          <a:p>
            <a:pPr lvl="0"/>
            <a:r>
              <a:rPr i="1" dirty="0"/>
              <a:t>If I Enter</a:t>
            </a:r>
            <a:r>
              <a:rPr dirty="0"/>
              <a:t>, I know the Incumbent will Accommodate, so my payoff will be 5M€.</a:t>
            </a:r>
          </a:p>
          <a:p>
            <a:pPr lvl="0"/>
            <a:r>
              <a:rPr dirty="0"/>
              <a:t>Since 5 &gt; 0, the Entrant chooses to </a:t>
            </a:r>
            <a:r>
              <a:rPr i="1" dirty="0"/>
              <a:t>Enter</a:t>
            </a:r>
            <a:r>
              <a:rPr dirty="0"/>
              <a: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The Inevitable Outcome: The SPNE</a:t>
            </a:r>
          </a:p>
        </p:txBody>
      </p:sp>
      <p:sp>
        <p:nvSpPr>
          <p:cNvPr id="3" name="Content Placeholder 2"/>
          <p:cNvSpPr>
            <a:spLocks noGrp="1"/>
          </p:cNvSpPr>
          <p:nvPr>
            <p:ph idx="1"/>
          </p:nvPr>
        </p:nvSpPr>
        <p:spPr/>
        <p:txBody>
          <a:bodyPr/>
          <a:lstStyle/>
          <a:p>
            <a:pPr lvl="0"/>
            <a:r>
              <a:t>The unique </a:t>
            </a:r>
            <a:r>
              <a:rPr i="1"/>
              <a:t>Subgame Perfect Nash Equilibrium (SPNE)</a:t>
            </a:r>
            <a:r>
              <a:t> is </a:t>
            </a:r>
            <a:r>
              <a:rPr b="1"/>
              <a:t>(Enter, Accommodate)</a:t>
            </a:r>
            <a:r>
              <a:t>.</a:t>
            </a:r>
          </a:p>
          <a:p>
            <a:pPr lvl="0"/>
            <a:r>
              <a:t>The incumbent's threat is just cheap talk. The entrant should call the bluff.</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Changing the Game: The Power of Commitment</a:t>
            </a:r>
          </a:p>
        </p:txBody>
      </p:sp>
      <p:sp>
        <p:nvSpPr>
          <p:cNvPr id="3" name="Content Placeholder 2"/>
          <p:cNvSpPr>
            <a:spLocks noGrp="1"/>
          </p:cNvSpPr>
          <p:nvPr>
            <p:ph idx="1"/>
          </p:nvPr>
        </p:nvSpPr>
        <p:spPr/>
        <p:txBody>
          <a:bodyPr/>
          <a:lstStyle/>
          <a:p>
            <a:pPr lvl="0"/>
            <a:r>
              <a:t>The incumbent is not happy with this outcome. How can they credibly commit to fighting?</a:t>
            </a:r>
          </a:p>
          <a:p>
            <a:pPr lvl="0"/>
            <a:r>
              <a:t>They must change the payoffs of the game </a:t>
            </a:r>
            <a:r>
              <a:rPr i="1"/>
              <a:t>before</a:t>
            </a:r>
            <a:r>
              <a:t> it begins, making it rational for them to fight.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The Core Question</a:t>
            </a:r>
          </a:p>
        </p:txBody>
      </p:sp>
      <p:sp>
        <p:nvSpPr>
          <p:cNvPr id="3" name="Content Placeholder 2"/>
          <p:cNvSpPr>
            <a:spLocks noGrp="1"/>
          </p:cNvSpPr>
          <p:nvPr>
            <p:ph idx="1"/>
          </p:nvPr>
        </p:nvSpPr>
        <p:spPr/>
        <p:txBody>
          <a:bodyPr/>
          <a:lstStyle/>
          <a:p>
            <a:pPr marL="0" lvl="0" indent="0">
              <a:buNone/>
            </a:pPr>
            <a:r>
              <a:t>If everyone knows cooperation would be more profitable, why does it break down so often? -&gt; Game Theory gives us a formal answer.</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475" y="411450"/>
            <a:ext cx="7561050" cy="1080150"/>
          </a:xfrm>
        </p:spPr>
        <p:txBody>
          <a:bodyPr anchor="t">
            <a:normAutofit/>
          </a:bodyPr>
          <a:lstStyle/>
          <a:p>
            <a:pPr marL="0" lvl="0" indent="0">
              <a:buNone/>
            </a:pPr>
            <a:r>
              <a:t>How to Build Credible Commitment</a:t>
            </a:r>
          </a:p>
        </p:txBody>
      </p:sp>
      <p:sp>
        <p:nvSpPr>
          <p:cNvPr id="3" name="Content Placeholder 2"/>
          <p:cNvSpPr>
            <a:spLocks noGrp="1"/>
          </p:cNvSpPr>
          <p:nvPr>
            <p:ph idx="1"/>
          </p:nvPr>
        </p:nvSpPr>
        <p:spPr>
          <a:xfrm>
            <a:off x="791475" y="1491601"/>
            <a:ext cx="7561050" cy="3186383"/>
          </a:xfrm>
        </p:spPr>
        <p:txBody>
          <a:bodyPr>
            <a:normAutofit/>
          </a:bodyPr>
          <a:lstStyle/>
          <a:p>
            <a:pPr marL="342900" lvl="0" indent="-342900">
              <a:buAutoNum type="arabicPeriod"/>
            </a:pPr>
            <a:r>
              <a:rPr i="1"/>
              <a:t>Invest in Excess Capacity:</a:t>
            </a:r>
            <a:r>
              <a:t> If the incumbent sinks costs into building a huge factory or a massive fleet, their marginal cost of producing more drops. A price war becomes less costly for them, making the threat to fight more credible.</a:t>
            </a:r>
          </a:p>
          <a:p>
            <a:pPr marL="342900" lvl="0" indent="-342900">
              <a:buAutoNum type="arabicPeriod"/>
            </a:pPr>
            <a:r>
              <a:rPr i="1"/>
              <a:t>Build a Reputation:</a:t>
            </a:r>
            <a:r>
              <a:t> If an incumbent is known to be "tough" or "aggressive" and has fought entrants in other markets (even when it was costly), their threat becomes credible. Reputation is a strategic asset.</a:t>
            </a:r>
          </a:p>
          <a:p>
            <a:pPr marL="342900" lvl="0" indent="-342900">
              <a:buAutoNum type="arabicPeriod"/>
            </a:pPr>
            <a:r>
              <a:rPr i="1"/>
              <a:t>"Burn the Ships":</a:t>
            </a:r>
            <a:r>
              <a:t> By taking an action that makes retreat impossible, you signal your commitment. The incumbent could sign binding contracts that penalize them for </a:t>
            </a:r>
            <a:r>
              <a:rPr i="1"/>
              <a:t>not</a:t>
            </a:r>
            <a:r>
              <a:t> fighting, or publicly stake their professional reputation on driving the entrant out.</a:t>
            </a:r>
          </a:p>
          <a:p>
            <a:pPr marL="0" lvl="0" indent="0">
              <a:buNone/>
            </a:pPr>
            <a:r>
              <a:t>Let's see how a reputation for "toughness" changes the game. If the Incumbent accommodates, they suffer a "reputation loss" of -8M€.</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How to Build Credible Commitment</a:t>
            </a:r>
          </a:p>
        </p:txBody>
      </p:sp>
      <p:pic>
        <p:nvPicPr>
          <p:cNvPr id="3" name="Picture 1" descr="img/seq-commitment-game.png"/>
          <p:cNvPicPr>
            <a:picLocks noGrp="1" noChangeAspect="1"/>
          </p:cNvPicPr>
          <p:nvPr/>
        </p:nvPicPr>
        <p:blipFill>
          <a:blip r:embed="rId2"/>
          <a:stretch>
            <a:fillRect/>
          </a:stretch>
        </p:blipFill>
        <p:spPr bwMode="auto">
          <a:xfrm>
            <a:off x="2425700" y="1193800"/>
            <a:ext cx="4292600" cy="3390900"/>
          </a:xfrm>
          <a:prstGeom prst="rect">
            <a:avLst/>
          </a:prstGeom>
          <a:noFill/>
          <a:ln w="9525">
            <a:noFill/>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How to Build Credible Commitment</a:t>
            </a:r>
          </a:p>
        </p:txBody>
      </p:sp>
      <p:sp>
        <p:nvSpPr>
          <p:cNvPr id="3" name="Content Placeholder 2"/>
          <p:cNvSpPr>
            <a:spLocks noGrp="1"/>
          </p:cNvSpPr>
          <p:nvPr>
            <p:ph idx="1"/>
          </p:nvPr>
        </p:nvSpPr>
        <p:spPr/>
        <p:txBody>
          <a:bodyPr/>
          <a:lstStyle/>
          <a:p>
            <a:pPr lvl="0"/>
            <a:r>
              <a:rPr i="1"/>
              <a:t>New Backward Induction:</a:t>
            </a:r>
          </a:p>
          <a:p>
            <a:pPr lvl="1"/>
            <a:r>
              <a:rPr i="1"/>
              <a:t>Incumbent's Move:</a:t>
            </a:r>
            <a:r>
              <a:t> If Entrant enters, fighting (4M€) is now better than accommodating (2M€). The threat is now credible.</a:t>
            </a:r>
          </a:p>
          <a:p>
            <a:pPr lvl="1"/>
            <a:r>
              <a:rPr i="1"/>
              <a:t>Entrant's Move:</a:t>
            </a:r>
            <a:r>
              <a:t> The Entrant anticipates being fought. Entering gives -5M€, Staying Out gives 0M€. The Entrant will </a:t>
            </a:r>
            <a:r>
              <a:rPr i="1"/>
              <a:t>Stay Out</a:t>
            </a:r>
            <a:r>
              <a:t>.</a:t>
            </a:r>
          </a:p>
          <a:p>
            <a:pPr lvl="0"/>
            <a:r>
              <a:t>By investing in commitment, the incumbent has successfully deterred entry.</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Module 3: Strategic Lessons</a:t>
            </a:r>
          </a:p>
        </p:txBody>
      </p:sp>
      <p:sp>
        <p:nvSpPr>
          <p:cNvPr id="3" name="Content Placeholder 2"/>
          <p:cNvSpPr>
            <a:spLocks noGrp="1"/>
          </p:cNvSpPr>
          <p:nvPr>
            <p:ph idx="1"/>
          </p:nvPr>
        </p:nvSpPr>
        <p:spPr/>
        <p:txBody>
          <a:bodyPr/>
          <a:lstStyle/>
          <a:p>
            <a:pPr marL="342900" lvl="0" indent="-342900">
              <a:buAutoNum type="arabicPeriod"/>
            </a:pPr>
            <a:r>
              <a:rPr i="1"/>
              <a:t>Threats are cheap, commitment is not.</a:t>
            </a:r>
            <a:r>
              <a:t> A threat is only credible if it is in your rival's self-interest to carry it out </a:t>
            </a:r>
            <a:r>
              <a:rPr i="1"/>
              <a:t>at the moment of action</a:t>
            </a:r>
            <a:r>
              <a:t>. Analyze threats based on incentives, not words.</a:t>
            </a:r>
          </a:p>
          <a:p>
            <a:pPr marL="342900" lvl="0" indent="-342900">
              <a:buAutoNum type="arabicPeriod"/>
            </a:pPr>
            <a:r>
              <a:rPr i="1"/>
              <a:t>Look Forward, Reason Back.</a:t>
            </a:r>
            <a:r>
              <a:t> When facing a sequence of moves, always use backward induction to anticipate the rational path of play. Don't be fooled by non-credible threats.</a:t>
            </a:r>
          </a:p>
          <a:p>
            <a:pPr marL="342900" lvl="0" indent="-342900">
              <a:buAutoNum type="arabicPeriod"/>
            </a:pPr>
            <a:r>
              <a:rPr i="1"/>
              <a:t>Change the Game by Changing Payoffs.</a:t>
            </a:r>
            <a:r>
              <a:t> The key to winning is often not just playing the game well, but actively shaping the game's structure </a:t>
            </a:r>
            <a:r>
              <a:rPr i="1"/>
              <a:t>before</a:t>
            </a:r>
            <a:r>
              <a:t> it begins. Commitment devices are your tools for this.</a:t>
            </a:r>
          </a:p>
          <a:p>
            <a:pPr marL="342900" lvl="0" indent="-342900">
              <a:buAutoNum type="arabicPeriod"/>
            </a:pPr>
            <a:r>
              <a:rPr i="1"/>
              <a:t>Your Reputation is a Strategic Asset.</a:t>
            </a:r>
            <a:r>
              <a:t> In repeated interactions, your past actions create your reputation, which makes future threats and promises credible. Protect it.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1475" y="411450"/>
            <a:ext cx="4320600" cy="2160300"/>
          </a:xfrm>
        </p:spPr>
        <p:txBody>
          <a:bodyPr anchor="t">
            <a:normAutofit fontScale="90000"/>
          </a:bodyPr>
          <a:lstStyle/>
          <a:p>
            <a:pPr marL="0" lvl="0" indent="0">
              <a:buNone/>
            </a:pPr>
            <a:r>
              <a:rPr lang="en-GB" sz="3800"/>
              <a:t>Module 4: The Long Game: Building Trust &amp; Reputation in a World of Rivals</a:t>
            </a:r>
          </a:p>
        </p:txBody>
      </p:sp>
      <p:sp>
        <p:nvSpPr>
          <p:cNvPr id="7" name="Subtitle 2">
            <a:extLst>
              <a:ext uri="{FF2B5EF4-FFF2-40B4-BE49-F238E27FC236}">
                <a16:creationId xmlns:a16="http://schemas.microsoft.com/office/drawing/2014/main" id="{FA9884F9-7CC7-0491-D4B9-41FAB69A7E1A}"/>
              </a:ext>
            </a:extLst>
          </p:cNvPr>
          <p:cNvSpPr>
            <a:spLocks noGrp="1"/>
          </p:cNvSpPr>
          <p:nvPr>
            <p:ph type="subTitle" idx="1"/>
          </p:nvPr>
        </p:nvSpPr>
        <p:spPr>
          <a:xfrm>
            <a:off x="800100" y="3111825"/>
            <a:ext cx="4311975" cy="1080150"/>
          </a:xfrm>
        </p:spPr>
        <p:txBody>
          <a:bodyPr/>
          <a:lstStyle/>
          <a:p>
            <a:endParaRPr lang="en-US"/>
          </a:p>
        </p:txBody>
      </p:sp>
      <p:pic>
        <p:nvPicPr>
          <p:cNvPr id="11" name="Espace réservé pour une image  10" descr="Une image contenant dessin humoristique, clipart, Graphique, graphisme&#10;&#10;Le contenu généré par l’IA peut être incorrect.">
            <a:extLst>
              <a:ext uri="{FF2B5EF4-FFF2-40B4-BE49-F238E27FC236}">
                <a16:creationId xmlns:a16="http://schemas.microsoft.com/office/drawing/2014/main" id="{E4DC2D84-CFCD-EE49-0654-8A0AC61F6B23}"/>
              </a:ext>
            </a:extLst>
          </p:cNvPr>
          <p:cNvPicPr>
            <a:picLocks noGrp="1" noChangeAspect="1"/>
          </p:cNvPicPr>
          <p:nvPr>
            <p:ph type="pic" sz="quarter" idx="10"/>
          </p:nvPr>
        </p:nvPicPr>
        <p:blipFill>
          <a:blip r:embed="rId2">
            <a:extLst>
              <a:ext uri="{837473B0-CC2E-450A-ABE3-18F120FF3D39}">
                <a1611:picAttrSrcUrl xmlns:a1611="http://schemas.microsoft.com/office/drawing/2016/11/main" r:id="rId3"/>
              </a:ext>
            </a:extLst>
          </a:blip>
          <a:srcRect l="27272" r="27272"/>
          <a:stretch>
            <a:fillRect/>
          </a:stretch>
        </p:blip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The Puzzle of Tacit Collusion</a:t>
            </a:r>
          </a:p>
        </p:txBody>
      </p:sp>
      <p:sp>
        <p:nvSpPr>
          <p:cNvPr id="3" name="Content Placeholder 2"/>
          <p:cNvSpPr>
            <a:spLocks noGrp="1"/>
          </p:cNvSpPr>
          <p:nvPr>
            <p:ph idx="1"/>
          </p:nvPr>
        </p:nvSpPr>
        <p:spPr/>
        <p:txBody>
          <a:bodyPr/>
          <a:lstStyle/>
          <a:p>
            <a:pPr lvl="0"/>
            <a:r>
              <a:t>We know from the Prisoners' Dilemma that in a one-shot game, two competing firms have an incentive to slash prices.</a:t>
            </a:r>
          </a:p>
          <a:p>
            <a:pPr lvl="0"/>
            <a:r>
              <a:rPr b="1"/>
              <a:t>Yet, in the real world, we often see stable, high prices even with no explicit agreement.</a:t>
            </a:r>
          </a:p>
          <a:p>
            <a:pPr lvl="1"/>
            <a:r>
              <a:t>Why do competing gas stations on the same street corner often have identical, high prices?</a:t>
            </a:r>
          </a:p>
          <a:p>
            <a:pPr lvl="1"/>
            <a:r>
              <a:t>Why don't airlines on a given route engage in a price war every single day?</a:t>
            </a:r>
          </a:p>
          <a:p>
            <a:pPr lvl="0"/>
            <a:r>
              <a:t>The answer lies not in playing the game once, but in playing it over and over.</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The "Shadow of the Future"</a:t>
            </a:r>
          </a:p>
        </p:txBody>
      </p:sp>
      <p:sp>
        <p:nvSpPr>
          <p:cNvPr id="3" name="Content Placeholder 2"/>
          <p:cNvSpPr>
            <a:spLocks noGrp="1"/>
          </p:cNvSpPr>
          <p:nvPr>
            <p:ph idx="1"/>
          </p:nvPr>
        </p:nvSpPr>
        <p:spPr/>
        <p:txBody>
          <a:bodyPr/>
          <a:lstStyle/>
          <a:p>
            <a:pPr lvl="0"/>
            <a:r>
              <a:t>The one-shot Prisoners' Dilemma is pathologically pessimistic. Most business relationships aren't one-night stands; they are long-term engagements.</a:t>
            </a:r>
          </a:p>
          <a:p>
            <a:pPr lvl="0"/>
            <a:r>
              <a:t>When players know they will interact again tomorrow, their behavior today changes.</a:t>
            </a:r>
          </a:p>
          <a:p>
            <a:pPr lvl="0"/>
            <a:r>
              <a:t>The prospect of future rewards (from continued cooperation) and future punishments (from retaliation) can discipline behavior </a:t>
            </a:r>
            <a:r>
              <a:rPr b="1"/>
              <a:t>today</a:t>
            </a:r>
            <a:r>
              <a:t>.</a:t>
            </a:r>
          </a:p>
          <a:p>
            <a:pPr lvl="0"/>
            <a:r>
              <a:t>This is the </a:t>
            </a:r>
            <a:r>
              <a:rPr b="1"/>
              <a:t>"Shadow of the Future"</a:t>
            </a:r>
            <a:r>
              <a:t>: the future casts a shadow on the present, influencing a player's strategic choices.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A Strategy for Cooperation: Tit-for-Tat</a:t>
            </a:r>
          </a:p>
        </p:txBody>
      </p:sp>
      <p:sp>
        <p:nvSpPr>
          <p:cNvPr id="3" name="Content Placeholder 2"/>
          <p:cNvSpPr>
            <a:spLocks noGrp="1"/>
          </p:cNvSpPr>
          <p:nvPr>
            <p:ph idx="1"/>
          </p:nvPr>
        </p:nvSpPr>
        <p:spPr/>
        <p:txBody>
          <a:bodyPr/>
          <a:lstStyle/>
          <a:p>
            <a:pPr lvl="0"/>
            <a:r>
              <a:t>In a repeated game, a "strategy" is no longer a single action, but a complete </a:t>
            </a:r>
            <a:r>
              <a:rPr b="1"/>
              <a:t>rule for how to act</a:t>
            </a:r>
            <a:r>
              <a:t> based on the history of the game.</a:t>
            </a:r>
          </a:p>
          <a:p>
            <a:pPr lvl="0"/>
            <a:r>
              <a:t>The most famous and successful strategy is </a:t>
            </a:r>
            <a:r>
              <a:rPr b="1"/>
              <a:t>Tit-for-Tat</a:t>
            </a:r>
            <a:r>
              <a:t>. Its rules are simple:</a:t>
            </a:r>
          </a:p>
          <a:p>
            <a:pPr marL="685800" lvl="1" indent="-342900">
              <a:buAutoNum type="arabicPeriod"/>
            </a:pPr>
            <a:r>
              <a:rPr b="1"/>
              <a:t>Start by Cooperating</a:t>
            </a:r>
            <a:r>
              <a:t> on the first move.</a:t>
            </a:r>
          </a:p>
          <a:p>
            <a:pPr marL="685800" lvl="1" indent="-342900">
              <a:buAutoNum type="arabicPeriod"/>
            </a:pPr>
            <a:r>
              <a:t>In all subsequent moves, </a:t>
            </a:r>
            <a:r>
              <a:rPr b="1"/>
              <a:t>do whatever your opponent did in the previous move</a:t>
            </a:r>
            <a:r>
              <a:t>.</a:t>
            </a:r>
          </a:p>
          <a:p>
            <a:pPr lvl="0"/>
            <a:r>
              <a:t>If they cooperate, you cooperate. If they defect, you defect. You are a mirror.</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The Logic of Sustaining Cooperation</a:t>
            </a:r>
          </a:p>
        </p:txBody>
      </p:sp>
      <p:sp>
        <p:nvSpPr>
          <p:cNvPr id="4" name="Text Placeholder 3"/>
          <p:cNvSpPr>
            <a:spLocks noGrp="1"/>
          </p:cNvSpPr>
          <p:nvPr>
            <p:ph type="body" sz="half" idx="2"/>
          </p:nvPr>
        </p:nvSpPr>
        <p:spPr>
          <a:xfrm>
            <a:off x="791476" y="3575957"/>
            <a:ext cx="2700375" cy="616018"/>
          </a:xfrm>
        </p:spPr>
        <p:txBody>
          <a:bodyPr/>
          <a:lstStyle/>
          <a:p>
            <a:pPr marL="0" lvl="0" indent="0">
              <a:buNone/>
            </a:pPr>
            <a:r>
              <a:rPr dirty="0"/>
              <a:t>A rational player will only cooperate if the long-term benefit of mutual cooperation outweighs the short-term gain from cheating.</a:t>
            </a:r>
          </a:p>
        </p:txBody>
      </p:sp>
      <p:pic>
        <p:nvPicPr>
          <p:cNvPr id="3" name="Picture 1" descr="img/repeated-game-payoffs.png"/>
          <p:cNvPicPr>
            <a:picLocks noGrp="1" noChangeAspect="1"/>
          </p:cNvPicPr>
          <p:nvPr/>
        </p:nvPicPr>
        <p:blipFill>
          <a:blip r:embed="rId2"/>
          <a:stretch>
            <a:fillRect/>
          </a:stretch>
        </p:blipFill>
        <p:spPr bwMode="auto">
          <a:xfrm>
            <a:off x="2643226" y="876815"/>
            <a:ext cx="6308459" cy="2699142"/>
          </a:xfrm>
          <a:prstGeom prst="rect">
            <a:avLst/>
          </a:prstGeom>
          <a:noFill/>
          <a:ln w="9525">
            <a:noFill/>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The emergence of cooperation</a:t>
            </a:r>
          </a:p>
        </p:txBody>
      </p:sp>
      <p:sp>
        <p:nvSpPr>
          <p:cNvPr id="3" name="Content Placeholder 2"/>
          <p:cNvSpPr>
            <a:spLocks noGrp="1"/>
          </p:cNvSpPr>
          <p:nvPr>
            <p:ph idx="1"/>
          </p:nvPr>
        </p:nvSpPr>
        <p:spPr/>
        <p:txBody>
          <a:bodyPr/>
          <a:lstStyle/>
          <a:p>
            <a:pPr lvl="0"/>
            <a:r>
              <a:t>Evidence: Robert Axelrod's Tournament</a:t>
            </a:r>
          </a:p>
          <a:p>
            <a:pPr lvl="0"/>
            <a:r>
              <a:t>In the 1980s, political scientist Robert Axelrod hosted a computer tournament to find the best strategy for the repeated Prisoners' Dilemma.</a:t>
            </a:r>
          </a:p>
          <a:p>
            <a:pPr lvl="0"/>
            <a:r>
              <a:t>Academics and programmers submitted strategies ranging from highly complex to very simple.</a:t>
            </a:r>
          </a:p>
          <a:p>
            <a:pPr lvl="0"/>
            <a:r>
              <a:t>The surprising winner was </a:t>
            </a:r>
            <a:r>
              <a:rPr i="1"/>
              <a:t>Tit-for-Tat</a:t>
            </a:r>
            <a:r>
              <a:t>, one of the simplest algorithms submitted.</a:t>
            </a:r>
          </a:p>
          <a:p>
            <a:pPr lvl="0"/>
            <a:r>
              <a:rPr i="1"/>
              <a:t>The key insight:</a:t>
            </a:r>
            <a:r>
              <a:t> Successful strategies were not complex or exploitative. They shared a handful of key characteristics.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The Game Archetype: The Prisoners' Dilemma</a:t>
            </a:r>
          </a:p>
        </p:txBody>
      </p:sp>
      <p:sp>
        <p:nvSpPr>
          <p:cNvPr id="3" name="Content Placeholder 2"/>
          <p:cNvSpPr>
            <a:spLocks noGrp="1"/>
          </p:cNvSpPr>
          <p:nvPr>
            <p:ph idx="1"/>
          </p:nvPr>
        </p:nvSpPr>
        <p:spPr/>
        <p:txBody>
          <a:bodyPr/>
          <a:lstStyle/>
          <a:p>
            <a:pPr lvl="0"/>
            <a:r>
              <a:t>To get a sense,</a:t>
            </a:r>
          </a:p>
          <a:p>
            <a:pPr lvl="1"/>
            <a:r>
              <a:t>first watch this short video: </a:t>
            </a:r>
            <a:r>
              <a:rPr>
                <a:hlinkClick r:id="rId2"/>
              </a:rPr>
              <a:t>https://www.youtube.com/shorts/1OCi42lZV2M</a:t>
            </a:r>
          </a:p>
          <a:p>
            <a:pPr lvl="1"/>
            <a:r>
              <a:t>then the following: </a:t>
            </a:r>
            <a:r>
              <a:rPr>
                <a:hlinkClick r:id="rId3"/>
              </a:rPr>
              <a:t>https://www.youtube.com/watch?v=-GWR1uO4XEI</a:t>
            </a:r>
          </a:p>
          <a:p>
            <a:pPr lvl="1"/>
            <a:r>
              <a:t>and now this: </a:t>
            </a:r>
            <a:r>
              <a:rPr>
                <a:hlinkClick r:id="rId4"/>
              </a:rPr>
              <a:t>https://www.youtube.com/watch?v=S0qjK3TWZE8</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475" y="411450"/>
            <a:ext cx="7561050" cy="1080150"/>
          </a:xfrm>
        </p:spPr>
        <p:txBody>
          <a:bodyPr anchor="t">
            <a:normAutofit/>
          </a:bodyPr>
          <a:lstStyle/>
          <a:p>
            <a:pPr marL="0" lvl="0" indent="0">
              <a:buNone/>
            </a:pPr>
            <a:r>
              <a:t>Lesson 1: Be Nice</a:t>
            </a:r>
          </a:p>
        </p:txBody>
      </p:sp>
      <p:sp>
        <p:nvSpPr>
          <p:cNvPr id="3" name="Content Placeholder 2"/>
          <p:cNvSpPr>
            <a:spLocks noGrp="1"/>
          </p:cNvSpPr>
          <p:nvPr>
            <p:ph idx="1"/>
          </p:nvPr>
        </p:nvSpPr>
        <p:spPr>
          <a:xfrm>
            <a:off x="791475" y="1491601"/>
            <a:ext cx="7561050" cy="3186383"/>
          </a:xfrm>
        </p:spPr>
        <p:txBody>
          <a:bodyPr>
            <a:normAutofit/>
          </a:bodyPr>
          <a:lstStyle/>
          <a:p>
            <a:pPr lvl="0"/>
            <a:r>
              <a:rPr dirty="0"/>
              <a:t>Lesson 1: Be Nice</a:t>
            </a:r>
          </a:p>
          <a:p>
            <a:pPr marL="0" lvl="0" indent="0">
              <a:buNone/>
            </a:pPr>
            <a:r>
              <a:rPr b="1" dirty="0"/>
              <a:t>Never be the first to defect.</a:t>
            </a:r>
          </a:p>
          <a:p>
            <a:pPr lvl="0"/>
            <a:r>
              <a:rPr dirty="0"/>
              <a:t>This is the most important characteristic of the top-performing strategies.</a:t>
            </a:r>
          </a:p>
          <a:p>
            <a:pPr lvl="0"/>
            <a:r>
              <a:rPr dirty="0"/>
              <a:t>Starting cooperatively immediately signals your intent and allows trust to be built.</a:t>
            </a:r>
          </a:p>
          <a:p>
            <a:pPr lvl="0"/>
            <a:r>
              <a:rPr dirty="0"/>
              <a:t>In business terms: Don't start a price war. Don't launch a negative ad campaign unprovoked. Give your rival the benefit of the doubt, at least initially.</a:t>
            </a:r>
          </a:p>
          <a:p>
            <a:pPr lvl="0"/>
            <a:r>
              <a:rPr dirty="0"/>
              <a:t>A "Nice" strategy can never finish with a score lower than its opponent.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475" y="411450"/>
            <a:ext cx="7561050" cy="1080150"/>
          </a:xfrm>
        </p:spPr>
        <p:txBody>
          <a:bodyPr anchor="t">
            <a:normAutofit/>
          </a:bodyPr>
          <a:lstStyle/>
          <a:p>
            <a:pPr marL="0" lvl="0" indent="0">
              <a:buNone/>
            </a:pPr>
            <a:r>
              <a:t>Lesson 2: Be Provocable</a:t>
            </a:r>
          </a:p>
        </p:txBody>
      </p:sp>
      <p:sp>
        <p:nvSpPr>
          <p:cNvPr id="3" name="Content Placeholder 2"/>
          <p:cNvSpPr>
            <a:spLocks noGrp="1"/>
          </p:cNvSpPr>
          <p:nvPr>
            <p:ph idx="1"/>
          </p:nvPr>
        </p:nvSpPr>
        <p:spPr>
          <a:xfrm>
            <a:off x="791475" y="1491601"/>
            <a:ext cx="7561050" cy="3186383"/>
          </a:xfrm>
        </p:spPr>
        <p:txBody>
          <a:bodyPr>
            <a:normAutofit/>
          </a:bodyPr>
          <a:lstStyle/>
          <a:p>
            <a:pPr lvl="0"/>
            <a:r>
              <a:rPr dirty="0"/>
              <a:t>Lesson 2: Be Provocable</a:t>
            </a:r>
          </a:p>
          <a:p>
            <a:pPr marL="0" lvl="0" indent="0">
              <a:buNone/>
            </a:pPr>
            <a:r>
              <a:rPr b="1" dirty="0"/>
              <a:t>Retaliate immediately to a defection.</a:t>
            </a:r>
          </a:p>
          <a:p>
            <a:pPr lvl="0"/>
            <a:r>
              <a:rPr dirty="0"/>
              <a:t>A strategy that is too forgiving will be relentlessly exploited by aggressive rivals.</a:t>
            </a:r>
          </a:p>
          <a:p>
            <a:pPr lvl="0"/>
            <a:r>
              <a:rPr dirty="0"/>
              <a:t>If a rival defects (e.g., cuts prices), you must respond in kind immediately. This teaches them that defection does not pay.</a:t>
            </a:r>
          </a:p>
          <a:p>
            <a:pPr lvl="0"/>
            <a:r>
              <a:rPr dirty="0"/>
              <a:t>The retaliation should be proportional. The goal is not to destroy the rival, but to train them to return to cooperation.</a:t>
            </a:r>
          </a:p>
          <a:p>
            <a:pPr lvl="0"/>
            <a:r>
              <a:rPr dirty="0"/>
              <a:t>This establishes your credibility and demonstrates that you will not be taken for a fool.</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475" y="411450"/>
            <a:ext cx="7561050" cy="1080150"/>
          </a:xfrm>
        </p:spPr>
        <p:txBody>
          <a:bodyPr anchor="t">
            <a:normAutofit/>
          </a:bodyPr>
          <a:lstStyle/>
          <a:p>
            <a:pPr marL="0" lvl="0" indent="0">
              <a:buNone/>
            </a:pPr>
            <a:r>
              <a:t>Lesson 3: Be Forgiving</a:t>
            </a:r>
          </a:p>
        </p:txBody>
      </p:sp>
      <p:sp>
        <p:nvSpPr>
          <p:cNvPr id="3" name="Content Placeholder 2"/>
          <p:cNvSpPr>
            <a:spLocks noGrp="1"/>
          </p:cNvSpPr>
          <p:nvPr>
            <p:ph idx="1"/>
          </p:nvPr>
        </p:nvSpPr>
        <p:spPr>
          <a:xfrm>
            <a:off x="791475" y="1491601"/>
            <a:ext cx="7561050" cy="3186383"/>
          </a:xfrm>
        </p:spPr>
        <p:txBody>
          <a:bodyPr>
            <a:normAutofit/>
          </a:bodyPr>
          <a:lstStyle/>
          <a:p>
            <a:pPr lvl="0"/>
            <a:r>
              <a:rPr dirty="0"/>
              <a:t>Lesson 3: Be Forgiving</a:t>
            </a:r>
          </a:p>
          <a:p>
            <a:pPr marL="0" lvl="0" indent="0">
              <a:buNone/>
            </a:pPr>
            <a:r>
              <a:rPr b="1" dirty="0"/>
              <a:t>After retaliating, be willing to restore cooperation.</a:t>
            </a:r>
          </a:p>
          <a:p>
            <a:pPr lvl="0"/>
            <a:r>
              <a:rPr dirty="0"/>
              <a:t>A cycle of endless revenge is mutually destructive.</a:t>
            </a:r>
          </a:p>
          <a:p>
            <a:pPr lvl="0"/>
            <a:r>
              <a:rPr dirty="0"/>
              <a:t>After a Tit-for-Tat retaliation, if the rival returns to cooperation, you must immediately forgive them and cooperate as well.</a:t>
            </a:r>
          </a:p>
          <a:p>
            <a:pPr lvl="0"/>
            <a:r>
              <a:rPr dirty="0"/>
              <a:t>This prevents long, costly feuds and allows the relationship to get back on the profitable, cooperative track.</a:t>
            </a:r>
          </a:p>
          <a:p>
            <a:pPr lvl="0"/>
            <a:r>
              <a:rPr dirty="0"/>
              <a:t>Don't hold grudges. The goal is future profit, not past revenge.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475" y="411450"/>
            <a:ext cx="7561050" cy="1080150"/>
          </a:xfrm>
        </p:spPr>
        <p:txBody>
          <a:bodyPr anchor="t">
            <a:normAutofit/>
          </a:bodyPr>
          <a:lstStyle/>
          <a:p>
            <a:pPr marL="0" lvl="0" indent="0">
              <a:buNone/>
            </a:pPr>
            <a:r>
              <a:t>Lesson 4: Don't Be Too Clever (Be Clear)</a:t>
            </a:r>
          </a:p>
        </p:txBody>
      </p:sp>
      <p:sp>
        <p:nvSpPr>
          <p:cNvPr id="3" name="Content Placeholder 2"/>
          <p:cNvSpPr>
            <a:spLocks noGrp="1"/>
          </p:cNvSpPr>
          <p:nvPr>
            <p:ph idx="1"/>
          </p:nvPr>
        </p:nvSpPr>
        <p:spPr>
          <a:xfrm>
            <a:off x="791475" y="1491601"/>
            <a:ext cx="7561050" cy="3186383"/>
          </a:xfrm>
        </p:spPr>
        <p:txBody>
          <a:bodyPr>
            <a:normAutofit/>
          </a:bodyPr>
          <a:lstStyle/>
          <a:p>
            <a:pPr lvl="0"/>
            <a:r>
              <a:t>Lesson 4: Don't Be Too Clever (Be Clear)</a:t>
            </a:r>
          </a:p>
          <a:p>
            <a:pPr marL="0" lvl="0" indent="0">
              <a:buNone/>
            </a:pPr>
            <a:r>
              <a:t>*</a:t>
            </a:r>
            <a:r>
              <a:rPr b="1"/>
              <a:t>Your strategy should be simple and easy for your rival to understand.</a:t>
            </a:r>
          </a:p>
          <a:p>
            <a:pPr lvl="0"/>
            <a:r>
              <a:t>A complex, "unpredictable" strategy is a liability. If your rival can't figure out your pattern, they can't learn to cooperate with you.</a:t>
            </a:r>
          </a:p>
          <a:p>
            <a:pPr lvl="0"/>
            <a:r>
              <a:t>They may misinterpret your actions as random and hostile, leading to a breakdown of trust.</a:t>
            </a:r>
          </a:p>
          <a:p>
            <a:pPr lvl="0"/>
            <a:r>
              <a:t>Tit-for-Tat's success comes from its clarity. The rival quickly learns the "rules of engagement": if I cooperate, they cooperate; if I defect, they defect.</a:t>
            </a:r>
          </a:p>
          <a:p>
            <a:pPr lvl="0"/>
            <a:r>
              <a:rPr i="1"/>
              <a:t>Clarity is a strategic asset. It makes you a reliable partner for cooperation.</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475" y="411450"/>
            <a:ext cx="7561050" cy="1080150"/>
          </a:xfrm>
        </p:spPr>
        <p:txBody>
          <a:bodyPr anchor="t">
            <a:normAutofit/>
          </a:bodyPr>
          <a:lstStyle/>
          <a:p>
            <a:pPr marL="0" lvl="0" indent="0">
              <a:buNone/>
            </a:pPr>
            <a:r>
              <a:t>Module 4: Strategic Takeaways</a:t>
            </a:r>
          </a:p>
        </p:txBody>
      </p:sp>
      <p:sp>
        <p:nvSpPr>
          <p:cNvPr id="7" name="Content Placeholder 2"/>
          <p:cNvSpPr>
            <a:spLocks noGrp="1"/>
          </p:cNvSpPr>
          <p:nvPr>
            <p:ph idx="1"/>
          </p:nvPr>
        </p:nvSpPr>
        <p:spPr>
          <a:xfrm>
            <a:off x="791475" y="1491601"/>
            <a:ext cx="7561050" cy="3186383"/>
          </a:xfrm>
        </p:spPr>
        <p:txBody>
          <a:bodyPr>
            <a:normAutofit/>
          </a:bodyPr>
          <a:lstStyle/>
          <a:p>
            <a:pPr lvl="0"/>
            <a:r>
              <a:t>Module 4: Strategic Takeaways</a:t>
            </a:r>
          </a:p>
          <a:p>
            <a:pPr lvl="0"/>
            <a:r>
              <a:rPr b="1"/>
              <a:t>The Future Matters:</a:t>
            </a:r>
            <a:r>
              <a:t> The prospect of future interaction is the most powerful force for sustaining cooperation. Your long-term strategy must account for this.</a:t>
            </a:r>
          </a:p>
          <a:p>
            <a:pPr lvl="0"/>
            <a:r>
              <a:rPr b="1"/>
              <a:t>Reputation is an Asset:</a:t>
            </a:r>
            <a:r>
              <a:t> Your actions build a reputation. A reputation for being trustworthy, but not a pushover, is incredibly valuable. Your rivals will learn how to interact with you based on your past behavior.</a:t>
            </a:r>
          </a:p>
          <a:p>
            <a:pPr lvl="0"/>
            <a:r>
              <a:rPr b="1"/>
              <a:t>Train Your Rivals:</a:t>
            </a:r>
            <a:r>
              <a:t> Through a clear and consistent strategy (Nice, Provocable, Forgiving), you can teach your competitors that cooperation is the most profitable path for everyone.</a:t>
            </a:r>
          </a:p>
          <a:p>
            <a:pPr lvl="0"/>
            <a:r>
              <a:rPr b="1"/>
              <a:t>Simplicity is Strength:</a:t>
            </a:r>
            <a:r>
              <a:t> In strategic interactions, clarity trumps cleverness. Ensure your rivals understand what you will do and why.</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475" y="411450"/>
            <a:ext cx="7561050" cy="1080150"/>
          </a:xfrm>
        </p:spPr>
        <p:txBody>
          <a:bodyPr anchor="t">
            <a:normAutofit/>
          </a:bodyPr>
          <a:lstStyle/>
          <a:p>
            <a:pPr marL="0" lvl="0" indent="0">
              <a:buNone/>
            </a:pPr>
            <a:r>
              <a:t>A youtube video</a:t>
            </a:r>
          </a:p>
        </p:txBody>
      </p:sp>
      <p:sp>
        <p:nvSpPr>
          <p:cNvPr id="3" name="Content Placeholder 2"/>
          <p:cNvSpPr>
            <a:spLocks noGrp="1"/>
          </p:cNvSpPr>
          <p:nvPr>
            <p:ph idx="1"/>
          </p:nvPr>
        </p:nvSpPr>
        <p:spPr>
          <a:xfrm>
            <a:off x="791475" y="1491601"/>
            <a:ext cx="7561050" cy="3186383"/>
          </a:xfrm>
        </p:spPr>
        <p:txBody>
          <a:bodyPr>
            <a:normAutofit/>
          </a:bodyPr>
          <a:lstStyle/>
          <a:p>
            <a:pPr marL="0" lvl="0" indent="0">
              <a:buNone/>
            </a:pPr>
            <a:r>
              <a:t>A fantastic video summarizing the key concepts of Game Theory and showcasing Axelrod's tournament:</a:t>
            </a:r>
          </a:p>
          <a:p>
            <a:pPr lvl="0"/>
            <a:r>
              <a:rPr>
                <a:hlinkClick r:id="rId2"/>
              </a:rPr>
              <a:t>https://www.youtube.com/watch?v=mScpHTIi-kM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The official Story</a:t>
            </a:r>
          </a:p>
        </p:txBody>
      </p:sp>
      <p:sp>
        <p:nvSpPr>
          <p:cNvPr id="3" name="Content Placeholder 2"/>
          <p:cNvSpPr>
            <a:spLocks noGrp="1"/>
          </p:cNvSpPr>
          <p:nvPr>
            <p:ph idx="1"/>
          </p:nvPr>
        </p:nvSpPr>
        <p:spPr/>
        <p:txBody>
          <a:bodyPr/>
          <a:lstStyle/>
          <a:p>
            <a:pPr lvl="0"/>
            <a:r>
              <a:t>Two suspects are arrested for a crime and held in separate cells. They cannot communicate.</a:t>
            </a:r>
          </a:p>
          <a:p>
            <a:pPr lvl="0"/>
            <a:r>
              <a:t>The police have enough evidence to convict both on a minor charge (1 year in prison).</a:t>
            </a:r>
          </a:p>
          <a:p>
            <a:pPr lvl="0"/>
            <a:r>
              <a:t>They offer each suspect a deal, independently:</a:t>
            </a:r>
          </a:p>
          <a:p>
            <a:pPr lvl="1"/>
            <a:r>
              <a:t>If you </a:t>
            </a:r>
            <a:r>
              <a:rPr b="1"/>
              <a:t>Defect</a:t>
            </a:r>
            <a:r>
              <a:t> (confess and implicate your partner) and your partner </a:t>
            </a:r>
            <a:r>
              <a:rPr b="1"/>
              <a:t>Cooperates</a:t>
            </a:r>
            <a:r>
              <a:t> (stays silent), you go free, and your partner gets 10 years.</a:t>
            </a:r>
          </a:p>
          <a:p>
            <a:pPr lvl="1"/>
            <a:r>
              <a:t>If you both </a:t>
            </a:r>
            <a:r>
              <a:rPr b="1"/>
              <a:t>Defect</a:t>
            </a:r>
            <a:r>
              <a:t>, you each get 6 years.</a:t>
            </a:r>
          </a:p>
          <a:p>
            <a:pPr lvl="1"/>
            <a:r>
              <a:t>If you both </a:t>
            </a:r>
            <a:r>
              <a:rPr b="1"/>
              <a:t>Cooperate</a:t>
            </a:r>
            <a:r>
              <a:t>, you each get only 1 year on the minor charge.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Anatomy of a Game: Players, Actions, Payoffs</a:t>
            </a:r>
          </a:p>
        </p:txBody>
      </p:sp>
      <p:sp>
        <p:nvSpPr>
          <p:cNvPr id="3" name="Content Placeholder 2"/>
          <p:cNvSpPr>
            <a:spLocks noGrp="1"/>
          </p:cNvSpPr>
          <p:nvPr>
            <p:ph idx="1"/>
          </p:nvPr>
        </p:nvSpPr>
        <p:spPr/>
        <p:txBody>
          <a:bodyPr/>
          <a:lstStyle/>
          <a:p>
            <a:pPr marL="342900" lvl="0" indent="-342900">
              <a:buAutoNum type="arabicPeriod"/>
            </a:pPr>
            <a:r>
              <a:rPr b="1"/>
              <a:t>Players:</a:t>
            </a:r>
            <a:r>
              <a:t> Suspect 1, Suspect 2.</a:t>
            </a:r>
          </a:p>
          <a:p>
            <a:pPr marL="342900" lvl="0" indent="-342900">
              <a:buAutoNum type="arabicPeriod"/>
            </a:pPr>
            <a:r>
              <a:rPr b="1"/>
              <a:t>Actions:</a:t>
            </a:r>
            <a:r>
              <a:t> Each player can choose to </a:t>
            </a:r>
            <a:r>
              <a:rPr b="1"/>
              <a:t>Cooperate</a:t>
            </a:r>
            <a:r>
              <a:t> (Stay Silent) or </a:t>
            </a:r>
            <a:r>
              <a:rPr b="1"/>
              <a:t>Defect</a:t>
            </a:r>
            <a:r>
              <a:t> (Confess).</a:t>
            </a:r>
          </a:p>
          <a:p>
            <a:pPr marL="342900" lvl="0" indent="-342900">
              <a:buAutoNum type="arabicPeriod"/>
            </a:pPr>
            <a:r>
              <a:rPr b="1"/>
              <a:t>Payoffs:</a:t>
            </a:r>
            <a:r>
              <a:t> The years in prison for each combination of actions. We represent this in a </a:t>
            </a:r>
            <a:r>
              <a:rPr b="1"/>
              <a:t>payoff matrix</a:t>
            </a:r>
            <a: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The Payoff Matrix</a:t>
            </a:r>
          </a:p>
        </p:txBody>
      </p:sp>
      <p:sp>
        <p:nvSpPr>
          <p:cNvPr id="4" name="Text Placeholder 3"/>
          <p:cNvSpPr>
            <a:spLocks noGrp="1"/>
          </p:cNvSpPr>
          <p:nvPr>
            <p:ph type="body" sz="half" idx="2"/>
          </p:nvPr>
        </p:nvSpPr>
        <p:spPr>
          <a:xfrm>
            <a:off x="791476" y="1332186"/>
            <a:ext cx="2700375" cy="2859789"/>
          </a:xfrm>
        </p:spPr>
        <p:txBody>
          <a:bodyPr/>
          <a:lstStyle/>
          <a:p>
            <a:pPr marL="0" lvl="0" indent="0">
              <a:buNone/>
            </a:pPr>
            <a:r>
              <a:rPr dirty="0"/>
              <a:t>Payoffs are (Suspect 1, Suspect 2) and represent years in prison (lower numbers are better).</a:t>
            </a:r>
          </a:p>
        </p:txBody>
      </p:sp>
      <p:pic>
        <p:nvPicPr>
          <p:cNvPr id="3" name="Picture 1" descr="img/pd-matrix.png"/>
          <p:cNvPicPr>
            <a:picLocks noGrp="1" noChangeAspect="1"/>
          </p:cNvPicPr>
          <p:nvPr/>
        </p:nvPicPr>
        <p:blipFill>
          <a:blip r:embed="rId2"/>
          <a:stretch>
            <a:fillRect/>
          </a:stretch>
        </p:blipFill>
        <p:spPr bwMode="auto">
          <a:xfrm>
            <a:off x="3568700" y="1092200"/>
            <a:ext cx="5105400" cy="2603500"/>
          </a:xfrm>
          <a:prstGeom prst="rect">
            <a:avLst/>
          </a:prstGeom>
          <a:noFill/>
          <a:ln w="9525">
            <a:noFill/>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rPr lang="en-GB"/>
              <a:t>Solving the Game: Finding the Inevitable Outcome</a:t>
            </a:r>
          </a:p>
        </p:txBody>
      </p:sp>
    </p:spTree>
  </p:cSld>
  <p:clrMapOvr>
    <a:masterClrMapping/>
  </p:clrMapOvr>
</p:sld>
</file>

<file path=ppt/theme/theme1.xml><?xml version="1.0" encoding="utf-8"?>
<a:theme xmlns:a="http://schemas.openxmlformats.org/drawingml/2006/main" name="PSB_thème 1">
  <a:themeElements>
    <a:clrScheme name="PSB_ couleurs">
      <a:dk1>
        <a:srgbClr val="1D1D1B"/>
      </a:dk1>
      <a:lt1>
        <a:srgbClr val="FFFFFC"/>
      </a:lt1>
      <a:dk2>
        <a:srgbClr val="E8E7E5"/>
      </a:dk2>
      <a:lt2>
        <a:srgbClr val="E7E6E6"/>
      </a:lt2>
      <a:accent1>
        <a:srgbClr val="233468"/>
      </a:accent1>
      <a:accent2>
        <a:srgbClr val="AF106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1FA5737-A658-403C-83F9-ECB8B6C4C9E6}" vid="{5C32A3EC-EEC9-4664-ADA7-DA3C3240714B}"/>
    </a:ext>
  </a:extLst>
</a:theme>
</file>

<file path=ppt/theme/theme2.xml><?xml version="1.0" encoding="utf-8"?>
<a:theme xmlns:a="http://schemas.openxmlformats.org/drawingml/2006/main" name="PSB_thème 2">
  <a:themeElements>
    <a:clrScheme name="PSB_ couleurs">
      <a:dk1>
        <a:srgbClr val="1D1D1B"/>
      </a:dk1>
      <a:lt1>
        <a:srgbClr val="FFFFFC"/>
      </a:lt1>
      <a:dk2>
        <a:srgbClr val="E8E7E5"/>
      </a:dk2>
      <a:lt2>
        <a:srgbClr val="E7E6E6"/>
      </a:lt2>
      <a:accent1>
        <a:srgbClr val="233468"/>
      </a:accent1>
      <a:accent2>
        <a:srgbClr val="AF106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1FA5737-A658-403C-83F9-ECB8B6C4C9E6}" vid="{E937DD1B-3629-4B5D-9A64-6F589EA34A46}"/>
    </a:ext>
  </a:extLst>
</a:theme>
</file>

<file path=docProps/app.xml><?xml version="1.0" encoding="utf-8"?>
<Properties xmlns="http://schemas.openxmlformats.org/officeDocument/2006/extended-properties" xmlns:vt="http://schemas.openxmlformats.org/officeDocument/2006/docPropsVTypes">
  <Template>template_improved</Template>
  <TotalTime>0</TotalTime>
  <Words>3752</Words>
  <Application>Microsoft Office PowerPoint</Application>
  <PresentationFormat>Affichage à l'écran (16:9)</PresentationFormat>
  <Paragraphs>230</Paragraphs>
  <Slides>55</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55</vt:i4>
      </vt:variant>
    </vt:vector>
  </HeadingPairs>
  <TitlesOfParts>
    <vt:vector size="62" baseType="lpstr">
      <vt:lpstr>Arial</vt:lpstr>
      <vt:lpstr>Suisse Int'l</vt:lpstr>
      <vt:lpstr>Suisse Int'l Bold</vt:lpstr>
      <vt:lpstr>Suisse Int'l Book Italic</vt:lpstr>
      <vt:lpstr>Suisse Int'l Semi Bold</vt:lpstr>
      <vt:lpstr>PSB_thème 1</vt:lpstr>
      <vt:lpstr>PSB_thème 2</vt:lpstr>
      <vt:lpstr>Business Strategy &amp; Game Theory</vt:lpstr>
      <vt:lpstr>Module 1: The Prisoner's Dilemma</vt:lpstr>
      <vt:lpstr>Real-World Examples of Mutually Destructive Behavior</vt:lpstr>
      <vt:lpstr>The Core Question</vt:lpstr>
      <vt:lpstr>The Game Archetype: The Prisoners' Dilemma</vt:lpstr>
      <vt:lpstr>The official Story</vt:lpstr>
      <vt:lpstr>Anatomy of a Game: Players, Actions, Payoffs</vt:lpstr>
      <vt:lpstr>The Payoff Matrix</vt:lpstr>
      <vt:lpstr>Solving the Game: Finding the Inevitable Outcome</vt:lpstr>
      <vt:lpstr>The Concept: Dominant Strategy</vt:lpstr>
      <vt:lpstr>Let's Analyze for Suspect 1</vt:lpstr>
      <vt:lpstr>Symmetry</vt:lpstr>
      <vt:lpstr>The Paradox of Rationality</vt:lpstr>
      <vt:lpstr>Lessons</vt:lpstr>
      <vt:lpstr>Module 2: Coordination &amp; Brinkmanship</vt:lpstr>
      <vt:lpstr>Part I: The Coordination Game</vt:lpstr>
      <vt:lpstr>The Business Problem: Wars of Standards</vt:lpstr>
      <vt:lpstr>VHS vs. Betamax</vt:lpstr>
      <vt:lpstr>The Core Question</vt:lpstr>
      <vt:lpstr>The Game Archetype: "Battle of the Sexes"</vt:lpstr>
      <vt:lpstr>Solving the Game: The Equilibrium Problem</vt:lpstr>
      <vt:lpstr>Strategic Lessons: Winning a Coordination Game</vt:lpstr>
      <vt:lpstr>Part II: The Brinkmanship Game or "who will chicken out first?"</vt:lpstr>
      <vt:lpstr>The Business Problem: Market Entry &amp; Price Wars</vt:lpstr>
      <vt:lpstr>The Core Question</vt:lpstr>
      <vt:lpstr>The Game Archetype: "Game of Chicken"</vt:lpstr>
      <vt:lpstr>Solving the Game: The Anti-Coordination Problem</vt:lpstr>
      <vt:lpstr>Strategic Lessons: Winning a Game of Chicken</vt:lpstr>
      <vt:lpstr>Module 2: Key Takeaways</vt:lpstr>
      <vt:lpstr>Module 3: Sequential Games &amp; The Power of Commitment</vt:lpstr>
      <vt:lpstr>The Business Problem: Credible Threats</vt:lpstr>
      <vt:lpstr>The Core Question</vt:lpstr>
      <vt:lpstr>The Game Archetype: The Sequential Entry Game</vt:lpstr>
      <vt:lpstr>The Game Archetype: The Sequential Entry Game</vt:lpstr>
      <vt:lpstr>Solving the Game: Backward Induction</vt:lpstr>
      <vt:lpstr>Step 1: Analyze the Incumbent's Move</vt:lpstr>
      <vt:lpstr>Step 2: Analyze the Entrant's Move</vt:lpstr>
      <vt:lpstr>The Inevitable Outcome: The SPNE</vt:lpstr>
      <vt:lpstr>Changing the Game: The Power of Commitment</vt:lpstr>
      <vt:lpstr>How to Build Credible Commitment</vt:lpstr>
      <vt:lpstr>How to Build Credible Commitment</vt:lpstr>
      <vt:lpstr>How to Build Credible Commitment</vt:lpstr>
      <vt:lpstr>Module 3: Strategic Lessons</vt:lpstr>
      <vt:lpstr>Module 4: The Long Game: Building Trust &amp; Reputation in a World of Rivals</vt:lpstr>
      <vt:lpstr>The Puzzle of Tacit Collusion</vt:lpstr>
      <vt:lpstr>The "Shadow of the Future"</vt:lpstr>
      <vt:lpstr>A Strategy for Cooperation: Tit-for-Tat</vt:lpstr>
      <vt:lpstr>The Logic of Sustaining Cooperation</vt:lpstr>
      <vt:lpstr>The emergence of cooperation</vt:lpstr>
      <vt:lpstr>Lesson 1: Be Nice</vt:lpstr>
      <vt:lpstr>Lesson 2: Be Provocable</vt:lpstr>
      <vt:lpstr>Lesson 3: Be Forgiving</vt:lpstr>
      <vt:lpstr>Lesson 4: Don't Be Too Clever (Be Clear)</vt:lpstr>
      <vt:lpstr>Module 4: Strategic Takeaways</vt:lpstr>
      <vt:lpstr>A youtube video</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otalTime>2</TotalTime>
  <Words>49</Words>
  <Application>Microsoft Macintosh PowerPoint</Application>
  <PresentationFormat>On-screen Show (16:9)</PresentationFormat>
  <Paragraphs>15</Paragraphs>
  <Slides>4</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Strategy &amp; Game Theory</dc:title>
  <dc:creator>Nima Fazeli</dc:creator>
  <cp:keywords/>
  <cp:lastModifiedBy>Nima Fazeli</cp:lastModifiedBy>
  <cp:revision>1</cp:revision>
  <dcterms:created xsi:type="dcterms:W3CDTF">2025-11-14T22:19:34Z</dcterms:created>
  <dcterms:modified xsi:type="dcterms:W3CDTF">2025-11-14T22:40:45Z</dcterms:modified>
</cp:coreProperties>
</file>