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package/2006/relationships/metadata/extended-properties" Target="docProps/app0.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CF0B7-0CD6-46FA-ADBB-0D41DBD4D76C}" v="1" dt="2025-10-22T01:00:27.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94" autoAdjust="0"/>
  </p:normalViewPr>
  <p:slideViewPr>
    <p:cSldViewPr snapToGrid="0" snapToObjects="1">
      <p:cViewPr varScale="1">
        <p:scale>
          <a:sx n="97" d="100"/>
          <a:sy n="97" d="100"/>
        </p:scale>
        <p:origin x="58" y="13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ma Fazeli" userId="7c8a16111013f090" providerId="LiveId" clId="{8C0CB71F-09DE-4182-872A-BAC13982D448}"/>
    <pc:docChg chg="undo custSel modSld">
      <pc:chgData name="Nima Fazeli" userId="7c8a16111013f090" providerId="LiveId" clId="{8C0CB71F-09DE-4182-872A-BAC13982D448}" dt="2025-10-22T01:05:36.309" v="13" actId="700"/>
      <pc:docMkLst>
        <pc:docMk/>
      </pc:docMkLst>
      <pc:sldChg chg="modSp">
        <pc:chgData name="Nima Fazeli" userId="7c8a16111013f090" providerId="LiveId" clId="{8C0CB71F-09DE-4182-872A-BAC13982D448}" dt="2025-10-22T01:00:27.180" v="0"/>
        <pc:sldMkLst>
          <pc:docMk/>
          <pc:sldMk cId="0" sldId="256"/>
        </pc:sldMkLst>
        <pc:spChg chg="mod">
          <ac:chgData name="Nima Fazeli" userId="7c8a16111013f090" providerId="LiveId" clId="{8C0CB71F-09DE-4182-872A-BAC13982D448}" dt="2025-10-22T01:00:27.180" v="0"/>
          <ac:spMkLst>
            <pc:docMk/>
            <pc:sldMk cId="0" sldId="256"/>
            <ac:spMk id="2" creationId="{00000000-0000-0000-0000-000000000000}"/>
          </ac:spMkLst>
        </pc:spChg>
        <pc:spChg chg="mod">
          <ac:chgData name="Nima Fazeli" userId="7c8a16111013f090" providerId="LiveId" clId="{8C0CB71F-09DE-4182-872A-BAC13982D448}" dt="2025-10-22T01:00:27.180" v="0"/>
          <ac:spMkLst>
            <pc:docMk/>
            <pc:sldMk cId="0" sldId="256"/>
            <ac:spMk id="3" creationId="{00000000-0000-0000-0000-000000000000}"/>
          </ac:spMkLst>
        </pc:spChg>
      </pc:sldChg>
      <pc:sldChg chg="modSp">
        <pc:chgData name="Nima Fazeli" userId="7c8a16111013f090" providerId="LiveId" clId="{8C0CB71F-09DE-4182-872A-BAC13982D448}" dt="2025-10-22T01:00:27.180" v="0"/>
        <pc:sldMkLst>
          <pc:docMk/>
          <pc:sldMk cId="0" sldId="257"/>
        </pc:sldMkLst>
        <pc:spChg chg="mod">
          <ac:chgData name="Nima Fazeli" userId="7c8a16111013f090" providerId="LiveId" clId="{8C0CB71F-09DE-4182-872A-BAC13982D448}" dt="2025-10-22T01:00:27.180" v="0"/>
          <ac:spMkLst>
            <pc:docMk/>
            <pc:sldMk cId="0" sldId="257"/>
            <ac:spMk id="2" creationId="{00000000-0000-0000-0000-000000000000}"/>
          </ac:spMkLst>
        </pc:spChg>
        <pc:spChg chg="mod">
          <ac:chgData name="Nima Fazeli" userId="7c8a16111013f090" providerId="LiveId" clId="{8C0CB71F-09DE-4182-872A-BAC13982D448}" dt="2025-10-22T01:00:27.180" v="0"/>
          <ac:spMkLst>
            <pc:docMk/>
            <pc:sldMk cId="0" sldId="257"/>
            <ac:spMk id="3" creationId="{00000000-0000-0000-0000-000000000000}"/>
          </ac:spMkLst>
        </pc:spChg>
      </pc:sldChg>
      <pc:sldChg chg="modSp">
        <pc:chgData name="Nima Fazeli" userId="7c8a16111013f090" providerId="LiveId" clId="{8C0CB71F-09DE-4182-872A-BAC13982D448}" dt="2025-10-22T01:00:27.180" v="0"/>
        <pc:sldMkLst>
          <pc:docMk/>
          <pc:sldMk cId="0" sldId="258"/>
        </pc:sldMkLst>
        <pc:spChg chg="mod">
          <ac:chgData name="Nima Fazeli" userId="7c8a16111013f090" providerId="LiveId" clId="{8C0CB71F-09DE-4182-872A-BAC13982D448}" dt="2025-10-22T01:00:27.180" v="0"/>
          <ac:spMkLst>
            <pc:docMk/>
            <pc:sldMk cId="0" sldId="258"/>
            <ac:spMk id="2" creationId="{00000000-0000-0000-0000-000000000000}"/>
          </ac:spMkLst>
        </pc:spChg>
        <pc:spChg chg="mod">
          <ac:chgData name="Nima Fazeli" userId="7c8a16111013f090" providerId="LiveId" clId="{8C0CB71F-09DE-4182-872A-BAC13982D448}" dt="2025-10-22T01:00:27.180" v="0"/>
          <ac:spMkLst>
            <pc:docMk/>
            <pc:sldMk cId="0" sldId="258"/>
            <ac:spMk id="3" creationId="{00000000-0000-0000-0000-000000000000}"/>
          </ac:spMkLst>
        </pc:spChg>
      </pc:sldChg>
      <pc:sldChg chg="modSp">
        <pc:chgData name="Nima Fazeli" userId="7c8a16111013f090" providerId="LiveId" clId="{8C0CB71F-09DE-4182-872A-BAC13982D448}" dt="2025-10-22T01:00:27.180" v="0"/>
        <pc:sldMkLst>
          <pc:docMk/>
          <pc:sldMk cId="0" sldId="259"/>
        </pc:sldMkLst>
        <pc:spChg chg="mod">
          <ac:chgData name="Nima Fazeli" userId="7c8a16111013f090" providerId="LiveId" clId="{8C0CB71F-09DE-4182-872A-BAC13982D448}" dt="2025-10-22T01:00:27.180" v="0"/>
          <ac:spMkLst>
            <pc:docMk/>
            <pc:sldMk cId="0" sldId="259"/>
            <ac:spMk id="2" creationId="{00000000-0000-0000-0000-000000000000}"/>
          </ac:spMkLst>
        </pc:spChg>
        <pc:spChg chg="mod">
          <ac:chgData name="Nima Fazeli" userId="7c8a16111013f090" providerId="LiveId" clId="{8C0CB71F-09DE-4182-872A-BAC13982D448}" dt="2025-10-22T01:00:27.180" v="0"/>
          <ac:spMkLst>
            <pc:docMk/>
            <pc:sldMk cId="0" sldId="259"/>
            <ac:spMk id="3" creationId="{00000000-0000-0000-0000-000000000000}"/>
          </ac:spMkLst>
        </pc:spChg>
      </pc:sldChg>
      <pc:sldChg chg="modSp mod">
        <pc:chgData name="Nima Fazeli" userId="7c8a16111013f090" providerId="LiveId" clId="{8C0CB71F-09DE-4182-872A-BAC13982D448}" dt="2025-10-22T01:01:02.594" v="3" actId="404"/>
        <pc:sldMkLst>
          <pc:docMk/>
          <pc:sldMk cId="0" sldId="260"/>
        </pc:sldMkLst>
        <pc:spChg chg="mod">
          <ac:chgData name="Nima Fazeli" userId="7c8a16111013f090" providerId="LiveId" clId="{8C0CB71F-09DE-4182-872A-BAC13982D448}" dt="2025-10-22T01:00:27.180" v="0"/>
          <ac:spMkLst>
            <pc:docMk/>
            <pc:sldMk cId="0" sldId="260"/>
            <ac:spMk id="2" creationId="{00000000-0000-0000-0000-000000000000}"/>
          </ac:spMkLst>
        </pc:spChg>
        <pc:spChg chg="mod">
          <ac:chgData name="Nima Fazeli" userId="7c8a16111013f090" providerId="LiveId" clId="{8C0CB71F-09DE-4182-872A-BAC13982D448}" dt="2025-10-22T01:01:02.594" v="3" actId="404"/>
          <ac:spMkLst>
            <pc:docMk/>
            <pc:sldMk cId="0" sldId="260"/>
            <ac:spMk id="3" creationId="{00000000-0000-0000-0000-000000000000}"/>
          </ac:spMkLst>
        </pc:spChg>
      </pc:sldChg>
      <pc:sldChg chg="modSp">
        <pc:chgData name="Nima Fazeli" userId="7c8a16111013f090" providerId="LiveId" clId="{8C0CB71F-09DE-4182-872A-BAC13982D448}" dt="2025-10-22T01:00:27.180" v="0"/>
        <pc:sldMkLst>
          <pc:docMk/>
          <pc:sldMk cId="0" sldId="261"/>
        </pc:sldMkLst>
        <pc:spChg chg="mod">
          <ac:chgData name="Nima Fazeli" userId="7c8a16111013f090" providerId="LiveId" clId="{8C0CB71F-09DE-4182-872A-BAC13982D448}" dt="2025-10-22T01:00:27.180" v="0"/>
          <ac:spMkLst>
            <pc:docMk/>
            <pc:sldMk cId="0" sldId="261"/>
            <ac:spMk id="2" creationId="{00000000-0000-0000-0000-000000000000}"/>
          </ac:spMkLst>
        </pc:spChg>
        <pc:spChg chg="mod">
          <ac:chgData name="Nima Fazeli" userId="7c8a16111013f090" providerId="LiveId" clId="{8C0CB71F-09DE-4182-872A-BAC13982D448}" dt="2025-10-22T01:00:27.180" v="0"/>
          <ac:spMkLst>
            <pc:docMk/>
            <pc:sldMk cId="0" sldId="261"/>
            <ac:spMk id="3" creationId="{00000000-0000-0000-0000-000000000000}"/>
          </ac:spMkLst>
        </pc:spChg>
      </pc:sldChg>
      <pc:sldChg chg="modSp mod modClrScheme chgLayout">
        <pc:chgData name="Nima Fazeli" userId="7c8a16111013f090" providerId="LiveId" clId="{8C0CB71F-09DE-4182-872A-BAC13982D448}" dt="2025-10-22T01:05:36.309" v="13" actId="700"/>
        <pc:sldMkLst>
          <pc:docMk/>
          <pc:sldMk cId="0" sldId="262"/>
        </pc:sldMkLst>
        <pc:spChg chg="mod ord">
          <ac:chgData name="Nima Fazeli" userId="7c8a16111013f090" providerId="LiveId" clId="{8C0CB71F-09DE-4182-872A-BAC13982D448}" dt="2025-10-22T01:05:36.309" v="13" actId="700"/>
          <ac:spMkLst>
            <pc:docMk/>
            <pc:sldMk cId="0" sldId="262"/>
            <ac:spMk id="2" creationId="{00000000-0000-0000-0000-000000000000}"/>
          </ac:spMkLst>
        </pc:spChg>
        <pc:spChg chg="mod ord">
          <ac:chgData name="Nima Fazeli" userId="7c8a16111013f090" providerId="LiveId" clId="{8C0CB71F-09DE-4182-872A-BAC13982D448}" dt="2025-10-22T01:05:36.309" v="13" actId="700"/>
          <ac:spMkLst>
            <pc:docMk/>
            <pc:sldMk cId="0" sldId="262"/>
            <ac:spMk id="3" creationId="{00000000-0000-0000-0000-000000000000}"/>
          </ac:spMkLst>
        </pc:spChg>
      </pc:sldChg>
      <pc:sldChg chg="modSp mod modClrScheme chgLayout">
        <pc:chgData name="Nima Fazeli" userId="7c8a16111013f090" providerId="LiveId" clId="{8C0CB71F-09DE-4182-872A-BAC13982D448}" dt="2025-10-22T01:04:17.085" v="10" actId="26606"/>
        <pc:sldMkLst>
          <pc:docMk/>
          <pc:sldMk cId="0" sldId="263"/>
        </pc:sldMkLst>
        <pc:spChg chg="mod">
          <ac:chgData name="Nima Fazeli" userId="7c8a16111013f090" providerId="LiveId" clId="{8C0CB71F-09DE-4182-872A-BAC13982D448}" dt="2025-10-22T01:04:17.085" v="10" actId="26606"/>
          <ac:spMkLst>
            <pc:docMk/>
            <pc:sldMk cId="0" sldId="263"/>
            <ac:spMk id="2" creationId="{00000000-0000-0000-0000-000000000000}"/>
          </ac:spMkLst>
        </pc:spChg>
        <pc:spChg chg="mod">
          <ac:chgData name="Nima Fazeli" userId="7c8a16111013f090" providerId="LiveId" clId="{8C0CB71F-09DE-4182-872A-BAC13982D448}" dt="2025-10-22T01:04:17.085" v="10" actId="26606"/>
          <ac:spMkLst>
            <pc:docMk/>
            <pc:sldMk cId="0" sldId="263"/>
            <ac:spMk id="3" creationId="{00000000-0000-0000-0000-000000000000}"/>
          </ac:spMkLst>
        </pc:spChg>
      </pc:sldChg>
      <pc:sldChg chg="modSp">
        <pc:chgData name="Nima Fazeli" userId="7c8a16111013f090" providerId="LiveId" clId="{8C0CB71F-09DE-4182-872A-BAC13982D448}" dt="2025-10-22T01:00:27.180" v="0"/>
        <pc:sldMkLst>
          <pc:docMk/>
          <pc:sldMk cId="0" sldId="264"/>
        </pc:sldMkLst>
        <pc:spChg chg="mod">
          <ac:chgData name="Nima Fazeli" userId="7c8a16111013f090" providerId="LiveId" clId="{8C0CB71F-09DE-4182-872A-BAC13982D448}" dt="2025-10-22T01:00:27.180" v="0"/>
          <ac:spMkLst>
            <pc:docMk/>
            <pc:sldMk cId="0" sldId="264"/>
            <ac:spMk id="2" creationId="{00000000-0000-0000-0000-000000000000}"/>
          </ac:spMkLst>
        </pc:spChg>
      </pc:sldChg>
      <pc:sldChg chg="modSp mod modClrScheme chgLayout">
        <pc:chgData name="Nima Fazeli" userId="7c8a16111013f090" providerId="LiveId" clId="{8C0CB71F-09DE-4182-872A-BAC13982D448}" dt="2025-10-22T01:04:07.843" v="9" actId="26606"/>
        <pc:sldMkLst>
          <pc:docMk/>
          <pc:sldMk cId="0" sldId="265"/>
        </pc:sldMkLst>
        <pc:spChg chg="mod">
          <ac:chgData name="Nima Fazeli" userId="7c8a16111013f090" providerId="LiveId" clId="{8C0CB71F-09DE-4182-872A-BAC13982D448}" dt="2025-10-22T01:04:07.843" v="9" actId="26606"/>
          <ac:spMkLst>
            <pc:docMk/>
            <pc:sldMk cId="0" sldId="265"/>
            <ac:spMk id="2" creationId="{00000000-0000-0000-0000-000000000000}"/>
          </ac:spMkLst>
        </pc:spChg>
        <pc:spChg chg="mod">
          <ac:chgData name="Nima Fazeli" userId="7c8a16111013f090" providerId="LiveId" clId="{8C0CB71F-09DE-4182-872A-BAC13982D448}" dt="2025-10-22T01:04:07.843" v="9" actId="26606"/>
          <ac:spMkLst>
            <pc:docMk/>
            <pc:sldMk cId="0" sldId="265"/>
            <ac:spMk id="3" creationId="{00000000-0000-0000-0000-000000000000}"/>
          </ac:spMkLst>
        </pc:spChg>
      </pc:sldChg>
      <pc:sldChg chg="modSp mod modClrScheme chgLayout">
        <pc:chgData name="Nima Fazeli" userId="7c8a16111013f090" providerId="LiveId" clId="{8C0CB71F-09DE-4182-872A-BAC13982D448}" dt="2025-10-22T01:03:50.390" v="8" actId="26606"/>
        <pc:sldMkLst>
          <pc:docMk/>
          <pc:sldMk cId="0" sldId="266"/>
        </pc:sldMkLst>
        <pc:spChg chg="mod">
          <ac:chgData name="Nima Fazeli" userId="7c8a16111013f090" providerId="LiveId" clId="{8C0CB71F-09DE-4182-872A-BAC13982D448}" dt="2025-10-22T01:03:50.390" v="8" actId="26606"/>
          <ac:spMkLst>
            <pc:docMk/>
            <pc:sldMk cId="0" sldId="266"/>
            <ac:spMk id="2" creationId="{00000000-0000-0000-0000-000000000000}"/>
          </ac:spMkLst>
        </pc:spChg>
        <pc:spChg chg="mod">
          <ac:chgData name="Nima Fazeli" userId="7c8a16111013f090" providerId="LiveId" clId="{8C0CB71F-09DE-4182-872A-BAC13982D448}" dt="2025-10-22T01:03:50.390" v="8" actId="26606"/>
          <ac:spMkLst>
            <pc:docMk/>
            <pc:sldMk cId="0" sldId="26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320600" cy="2160300"/>
          </a:xfrm>
          <a:prstGeom prst="rect">
            <a:avLst/>
          </a:prstGeom>
          <a:noFill/>
        </p:spPr>
        <p:txBody>
          <a:bodyPr lIns="0" tIns="0" rIns="0" bIns="0" anchor="t">
            <a:noAutofit/>
          </a:bodyPr>
          <a:lstStyle>
            <a:lvl1pPr algn="l">
              <a:defRPr sz="45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311975" cy="1080150"/>
          </a:xfrm>
        </p:spPr>
        <p:txBody>
          <a:bodyPr lIns="0" tIns="0" rIns="0" bIns="0">
            <a:noAutofit/>
          </a:bodyPr>
          <a:lstStyle>
            <a:lvl1pPr marL="0" indent="0" algn="l">
              <a:buNone/>
              <a:defRPr sz="1800" b="1" i="0">
                <a:solidFill>
                  <a:schemeClr val="accent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5" name="Espace réservé pour une image  4">
            <a:extLst>
              <a:ext uri="{FF2B5EF4-FFF2-40B4-BE49-F238E27FC236}">
                <a16:creationId xmlns:a16="http://schemas.microsoft.com/office/drawing/2014/main" id="{8553099C-2337-0E8B-5A67-F60D9007AA88}"/>
              </a:ext>
            </a:extLst>
          </p:cNvPr>
          <p:cNvSpPr>
            <a:spLocks noGrp="1"/>
          </p:cNvSpPr>
          <p:nvPr>
            <p:ph type="pic" sz="quarter" idx="10"/>
          </p:nvPr>
        </p:nvSpPr>
        <p:spPr>
          <a:xfrm>
            <a:off x="5651898" y="0"/>
            <a:ext cx="3492103" cy="5143500"/>
          </a:xfrm>
        </p:spPr>
        <p:txBody>
          <a:bodyPr anchor="ctr"/>
          <a:lstStyle>
            <a:lvl1pPr marL="0" indent="0" algn="ctr">
              <a:buNone/>
              <a:defRPr sz="1500">
                <a:solidFill>
                  <a:schemeClr val="bg1"/>
                </a:solidFill>
              </a:defRPr>
            </a:lvl1pPr>
          </a:lstStyle>
          <a:p>
            <a:r>
              <a:rPr lang="fr-FR"/>
              <a:t>Cliquez sur l'icône pour ajouter une image</a:t>
            </a:r>
          </a:p>
        </p:txBody>
      </p:sp>
      <p:pic>
        <p:nvPicPr>
          <p:cNvPr id="4" name="Image 3">
            <a:extLst>
              <a:ext uri="{FF2B5EF4-FFF2-40B4-BE49-F238E27FC236}">
                <a16:creationId xmlns:a16="http://schemas.microsoft.com/office/drawing/2014/main" id="{664598F1-DE00-2EFF-A581-E9039DB80EF7}"/>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73262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ux contenu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9E363-6062-D9F8-07AE-C7EB07D7FFE1}"/>
              </a:ext>
            </a:extLst>
          </p:cNvPr>
          <p:cNvSpPr>
            <a:spLocks noGrp="1"/>
          </p:cNvSpPr>
          <p:nvPr>
            <p:ph type="title"/>
          </p:nvPr>
        </p:nvSpPr>
        <p:spPr>
          <a:xfrm>
            <a:off x="791475" y="411450"/>
            <a:ext cx="7020975" cy="1080149"/>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7F05FA4F-F9BF-5E83-4CB1-E902EB45D05D}"/>
              </a:ext>
            </a:extLst>
          </p:cNvPr>
          <p:cNvSpPr>
            <a:spLocks noGrp="1"/>
          </p:cNvSpPr>
          <p:nvPr>
            <p:ph sz="half" idx="1"/>
          </p:nvPr>
        </p:nvSpPr>
        <p:spPr>
          <a:xfrm>
            <a:off x="791475" y="2031675"/>
            <a:ext cx="3240450" cy="2160300"/>
          </a:xfrm>
        </p:spPr>
        <p:txBody>
          <a:bodyPr/>
          <a:lstStyle>
            <a:lvl1pPr>
              <a:defRPr sz="1500" b="0" i="0">
                <a:solidFill>
                  <a:schemeClr val="tx1"/>
                </a:solidFill>
                <a:latin typeface="Suisse Int'l" panose="020B0804000000000000" pitchFamily="34" charset="77"/>
              </a:defRPr>
            </a:lvl1pPr>
            <a:lvl2pPr>
              <a:defRPr sz="1200">
                <a:solidFill>
                  <a:schemeClr val="tx1"/>
                </a:solidFill>
              </a:defRPr>
            </a:lvl2pPr>
            <a:lvl3pPr>
              <a:defRPr sz="1050">
                <a:solidFill>
                  <a:schemeClr val="tx1"/>
                </a:solidFill>
              </a:defRPr>
            </a:lvl3pPr>
            <a:lvl4pPr>
              <a:defRPr sz="900">
                <a:solidFill>
                  <a:schemeClr val="tx1"/>
                </a:solidFill>
              </a:defRPr>
            </a:lvl4pPr>
            <a:lvl5pPr>
              <a:defRPr sz="6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a:extLst>
              <a:ext uri="{FF2B5EF4-FFF2-40B4-BE49-F238E27FC236}">
                <a16:creationId xmlns:a16="http://schemas.microsoft.com/office/drawing/2014/main" id="{427C9CCA-295A-AC59-0705-4A77C016F8D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9" name="Espace réservé du pied de page 4">
            <a:extLst>
              <a:ext uri="{FF2B5EF4-FFF2-40B4-BE49-F238E27FC236}">
                <a16:creationId xmlns:a16="http://schemas.microsoft.com/office/drawing/2014/main" id="{CE3D37D7-9FCE-C1B9-1D34-F6AA4CCFCFDA}"/>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0" name="Espace réservé du numéro de diapositive 5">
            <a:extLst>
              <a:ext uri="{FF2B5EF4-FFF2-40B4-BE49-F238E27FC236}">
                <a16:creationId xmlns:a16="http://schemas.microsoft.com/office/drawing/2014/main" id="{1E99E5C4-418C-A391-9542-2356A990B47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7" name="Espace réservé du contenu 2">
            <a:extLst>
              <a:ext uri="{FF2B5EF4-FFF2-40B4-BE49-F238E27FC236}">
                <a16:creationId xmlns:a16="http://schemas.microsoft.com/office/drawing/2014/main" id="{B16E3F5B-D25D-3D90-C993-E12734958B8A}"/>
              </a:ext>
            </a:extLst>
          </p:cNvPr>
          <p:cNvSpPr>
            <a:spLocks noGrp="1"/>
          </p:cNvSpPr>
          <p:nvPr>
            <p:ph sz="half" idx="13"/>
          </p:nvPr>
        </p:nvSpPr>
        <p:spPr>
          <a:xfrm>
            <a:off x="4582079" y="2031675"/>
            <a:ext cx="3240450" cy="2160300"/>
          </a:xfrm>
        </p:spPr>
        <p:txBody>
          <a:bodyPr/>
          <a:lstStyle>
            <a:lvl1pPr>
              <a:defRPr sz="1500" b="0" i="0">
                <a:solidFill>
                  <a:schemeClr val="tx1"/>
                </a:solidFill>
                <a:latin typeface="Suisse Int'l" panose="020B0804000000000000" pitchFamily="34" charset="77"/>
              </a:defRPr>
            </a:lvl1pPr>
            <a:lvl2pPr>
              <a:defRPr sz="1200">
                <a:solidFill>
                  <a:schemeClr val="tx1"/>
                </a:solidFill>
              </a:defRPr>
            </a:lvl2pPr>
            <a:lvl3pPr>
              <a:defRPr sz="1050">
                <a:solidFill>
                  <a:schemeClr val="tx1"/>
                </a:solidFill>
              </a:defRPr>
            </a:lvl3pPr>
            <a:lvl4pPr>
              <a:defRPr sz="900">
                <a:solidFill>
                  <a:schemeClr val="tx1"/>
                </a:solidFill>
              </a:defRPr>
            </a:lvl4pPr>
            <a:lvl5pPr>
              <a:defRPr sz="6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4" name="Image 3">
            <a:extLst>
              <a:ext uri="{FF2B5EF4-FFF2-40B4-BE49-F238E27FC236}">
                <a16:creationId xmlns:a16="http://schemas.microsoft.com/office/drawing/2014/main" id="{8D861BC8-C24F-9944-48CB-7F2550179A2C}"/>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70501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FB5B9F-4285-BAA7-7C0D-6FD8A44C2BD3}"/>
              </a:ext>
            </a:extLst>
          </p:cNvPr>
          <p:cNvSpPr>
            <a:spLocks noGrp="1"/>
          </p:cNvSpPr>
          <p:nvPr>
            <p:ph type="title"/>
          </p:nvPr>
        </p:nvSpPr>
        <p:spPr>
          <a:xfrm>
            <a:off x="791476" y="411450"/>
            <a:ext cx="7561049" cy="1080150"/>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6C4B1458-6EC1-FCFC-E773-5DFD6ED94D76}"/>
              </a:ext>
            </a:extLst>
          </p:cNvPr>
          <p:cNvSpPr>
            <a:spLocks noGrp="1"/>
          </p:cNvSpPr>
          <p:nvPr>
            <p:ph type="body" idx="1"/>
          </p:nvPr>
        </p:nvSpPr>
        <p:spPr>
          <a:xfrm>
            <a:off x="791475" y="1499065"/>
            <a:ext cx="3240451" cy="532610"/>
          </a:xfrm>
        </p:spPr>
        <p:txBody>
          <a:bodyPr rIns="0" bIns="0" anchor="b"/>
          <a:lstStyle>
            <a:lvl1pPr marL="0" indent="0">
              <a:buNone/>
              <a:defRPr sz="1200" b="0" i="0">
                <a:solidFill>
                  <a:schemeClr val="accent2"/>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7DD2B1-B898-D907-06E7-50540ECC6E31}"/>
              </a:ext>
            </a:extLst>
          </p:cNvPr>
          <p:cNvSpPr>
            <a:spLocks noGrp="1"/>
          </p:cNvSpPr>
          <p:nvPr>
            <p:ph sz="half" idx="2"/>
          </p:nvPr>
        </p:nvSpPr>
        <p:spPr>
          <a:xfrm>
            <a:off x="791476" y="2571750"/>
            <a:ext cx="3240450" cy="1620226"/>
          </a:xfrm>
        </p:spPr>
        <p:txBody>
          <a:bodyPr rIns="0" bIns="0"/>
          <a:lstStyle>
            <a:lvl1pPr>
              <a:defRPr sz="1500" b="0" i="0">
                <a:solidFill>
                  <a:schemeClr val="tx1"/>
                </a:solidFill>
                <a:latin typeface="Suisse Int'l Book Italic" panose="020B0804000000000000" pitchFamily="34" charset="77"/>
              </a:defRPr>
            </a:lvl1pPr>
            <a:lvl2pPr>
              <a:defRPr sz="1500" b="0" i="0">
                <a:solidFill>
                  <a:schemeClr val="tx1"/>
                </a:solidFill>
                <a:latin typeface="Suisse Int'l Book Italic" panose="020B0804000000000000" pitchFamily="34" charset="77"/>
              </a:defRPr>
            </a:lvl2pPr>
            <a:lvl3pPr>
              <a:defRPr sz="1500" b="0" i="0">
                <a:solidFill>
                  <a:schemeClr val="tx1"/>
                </a:solidFill>
                <a:latin typeface="Suisse Int'l Book Italic" panose="020B0804000000000000" pitchFamily="34" charset="77"/>
              </a:defRPr>
            </a:lvl3pPr>
            <a:lvl4pPr>
              <a:defRPr sz="1500" b="0" i="0">
                <a:solidFill>
                  <a:schemeClr val="tx1"/>
                </a:solidFill>
                <a:latin typeface="Suisse Int'l Book Italic" panose="020B0804000000000000" pitchFamily="34" charset="77"/>
              </a:defRPr>
            </a:lvl4pPr>
            <a:lvl5pPr>
              <a:defRPr sz="1500" b="0" i="0">
                <a:solidFill>
                  <a:schemeClr val="tx1"/>
                </a:solidFill>
                <a:latin typeface="Suisse Int'l Book Italic" panose="020B0804000000000000"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DA6568-DBFF-CBF4-3CB7-A43D9F3863C0}"/>
              </a:ext>
            </a:extLst>
          </p:cNvPr>
          <p:cNvSpPr>
            <a:spLocks noGrp="1"/>
          </p:cNvSpPr>
          <p:nvPr>
            <p:ph type="body" sz="quarter" idx="3"/>
          </p:nvPr>
        </p:nvSpPr>
        <p:spPr>
          <a:xfrm>
            <a:off x="4584843" y="1506208"/>
            <a:ext cx="3767682" cy="525467"/>
          </a:xfrm>
        </p:spPr>
        <p:txBody>
          <a:bodyPr rIns="0" bIns="0" anchor="b"/>
          <a:lstStyle>
            <a:lvl1pPr marL="0" indent="0">
              <a:buNone/>
              <a:defRPr sz="1200" b="0" i="0">
                <a:solidFill>
                  <a:schemeClr val="accent2"/>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6AAB91-AD3A-B166-1BE0-5B0A2060F5A1}"/>
              </a:ext>
            </a:extLst>
          </p:cNvPr>
          <p:cNvSpPr>
            <a:spLocks noGrp="1"/>
          </p:cNvSpPr>
          <p:nvPr>
            <p:ph sz="quarter" idx="4"/>
          </p:nvPr>
        </p:nvSpPr>
        <p:spPr>
          <a:xfrm>
            <a:off x="4572001" y="2571750"/>
            <a:ext cx="3780524" cy="1620226"/>
          </a:xfrm>
        </p:spPr>
        <p:txBody>
          <a:bodyPr rIns="0" bIns="0"/>
          <a:lstStyle>
            <a:lvl1pPr>
              <a:defRPr sz="1500" b="0" i="0">
                <a:solidFill>
                  <a:schemeClr val="tx1"/>
                </a:solidFill>
                <a:latin typeface="Suisse Int'l Book Italic" panose="020B0804000000000000" pitchFamily="34" charset="77"/>
              </a:defRPr>
            </a:lvl1pPr>
            <a:lvl2pPr>
              <a:defRPr sz="1500" b="0" i="0">
                <a:solidFill>
                  <a:schemeClr val="tx1"/>
                </a:solidFill>
                <a:latin typeface="Suisse Int'l Book Italic" panose="020B0804000000000000" pitchFamily="34" charset="77"/>
              </a:defRPr>
            </a:lvl2pPr>
            <a:lvl3pPr>
              <a:defRPr sz="1500" b="0" i="0">
                <a:solidFill>
                  <a:schemeClr val="tx1"/>
                </a:solidFill>
                <a:latin typeface="Suisse Int'l Book Italic" panose="020B0804000000000000" pitchFamily="34" charset="77"/>
              </a:defRPr>
            </a:lvl3pPr>
            <a:lvl4pPr>
              <a:defRPr sz="1500" b="0" i="0">
                <a:solidFill>
                  <a:schemeClr val="tx1"/>
                </a:solidFill>
                <a:latin typeface="Suisse Int'l Book Italic" panose="020B0804000000000000" pitchFamily="34" charset="77"/>
              </a:defRPr>
            </a:lvl4pPr>
            <a:lvl5pPr>
              <a:defRPr sz="1500" b="0" i="0">
                <a:solidFill>
                  <a:schemeClr val="tx1"/>
                </a:solidFill>
                <a:latin typeface="Suisse Int'l Book Italic" panose="020B0804000000000000" pitchFamily="34" charset="77"/>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a:extLst>
              <a:ext uri="{FF2B5EF4-FFF2-40B4-BE49-F238E27FC236}">
                <a16:creationId xmlns:a16="http://schemas.microsoft.com/office/drawing/2014/main" id="{3F30D823-D969-23AB-1418-6F17A308B5E4}"/>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11" name="Espace réservé du pied de page 4">
            <a:extLst>
              <a:ext uri="{FF2B5EF4-FFF2-40B4-BE49-F238E27FC236}">
                <a16:creationId xmlns:a16="http://schemas.microsoft.com/office/drawing/2014/main" id="{5F4062E3-85BC-C55B-13DF-ABEBE2182846}"/>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C123B8B0-6738-E086-C479-A6F1B3A61529}"/>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21E1EB4E-7A8E-86A5-4BD0-3244F25261CF}"/>
              </a:ext>
            </a:extLst>
          </p:cNvPr>
          <p:cNvPicPr>
            <a:picLocks noChangeAspect="1"/>
          </p:cNvPicPr>
          <p:nvPr/>
        </p:nvPicPr>
        <p:blipFill>
          <a:blip r:embed="rId2"/>
          <a:stretch>
            <a:fillRect/>
          </a:stretch>
        </p:blipFill>
        <p:spPr>
          <a:xfrm>
            <a:off x="791475" y="4732050"/>
            <a:ext cx="540075" cy="203148"/>
          </a:xfrm>
          <a:prstGeom prst="rect">
            <a:avLst/>
          </a:prstGeom>
        </p:spPr>
      </p:pic>
    </p:spTree>
    <p:extLst>
      <p:ext uri="{BB962C8B-B14F-4D97-AF65-F5344CB8AC3E}">
        <p14:creationId xmlns:p14="http://schemas.microsoft.com/office/powerpoint/2010/main" val="353327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3780525"/>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4" name="Image 3">
            <a:extLst>
              <a:ext uri="{FF2B5EF4-FFF2-40B4-BE49-F238E27FC236}">
                <a16:creationId xmlns:a16="http://schemas.microsoft.com/office/drawing/2014/main" id="{260AA375-08CA-C8D0-8A8A-B3DDD3C8245D}"/>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45520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ion">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7986D3B-AFD7-F5F8-C378-E970BDF698E3}"/>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2700375"/>
          </a:xfrm>
          <a:prstGeom prst="rect">
            <a:avLst/>
          </a:prstGeom>
        </p:spPr>
        <p:txBody>
          <a:bodyPr lIns="0" tIns="0" rIns="0" bIns="0" anchor="t">
            <a:noAutofit/>
          </a:bodyPr>
          <a:lstStyle>
            <a:lvl1pPr>
              <a:defRPr>
                <a:solidFill>
                  <a:schemeClr val="accent1"/>
                </a:solidFill>
              </a:defRPr>
            </a:lvl1pPr>
          </a:lstStyle>
          <a:p>
            <a:r>
              <a:rPr lang="fr-FR"/>
              <a:t>Modifiez le style du titre</a:t>
            </a: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6" y="3651648"/>
            <a:ext cx="7560469" cy="540544"/>
          </a:xfrm>
        </p:spPr>
        <p:txBody>
          <a:bodyPr rIns="0" bIns="0"/>
          <a:lstStyle>
            <a:lvl1pPr marL="0" indent="0">
              <a:buNone/>
              <a:defRPr sz="1200" b="1" i="0">
                <a:solidFill>
                  <a:schemeClr val="accent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4" name="Image 3">
            <a:extLst>
              <a:ext uri="{FF2B5EF4-FFF2-40B4-BE49-F238E27FC236}">
                <a16:creationId xmlns:a16="http://schemas.microsoft.com/office/drawing/2014/main" id="{28B33610-75FF-F6CF-B682-1B4B00DDAF25}"/>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924908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2"/>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3658693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 2">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01DC0C6-710A-891F-E3B6-21909B53D6A9}"/>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131130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 3">
    <p:bg>
      <p:bgPr>
        <a:solidFill>
          <a:schemeClr val="bg1"/>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53B73EF-F497-BEE7-D909-C55172018B49}"/>
              </a:ext>
            </a:extLst>
          </p:cNvPr>
          <p:cNvPicPr>
            <a:picLocks noChangeAspect="1"/>
          </p:cNvPicPr>
          <p:nvPr/>
        </p:nvPicPr>
        <p:blipFill>
          <a:blip r:embed="rId2"/>
          <a:stretch>
            <a:fillRect/>
          </a:stretch>
        </p:blipFill>
        <p:spPr>
          <a:xfrm>
            <a:off x="5427000" y="-128625"/>
            <a:ext cx="4520397" cy="643893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Tree>
    <p:extLst>
      <p:ext uri="{BB962C8B-B14F-4D97-AF65-F5344CB8AC3E}">
        <p14:creationId xmlns:p14="http://schemas.microsoft.com/office/powerpoint/2010/main" val="4217780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ogo">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4209A68-1493-6F5F-C64D-9A24037B9C02}"/>
              </a:ext>
            </a:extLst>
          </p:cNvPr>
          <p:cNvPicPr>
            <a:picLocks noChangeAspect="1"/>
          </p:cNvPicPr>
          <p:nvPr/>
        </p:nvPicPr>
        <p:blipFill>
          <a:blip r:embed="rId2"/>
          <a:stretch>
            <a:fillRect/>
          </a:stretch>
        </p:blipFill>
        <p:spPr>
          <a:xfrm>
            <a:off x="3491850" y="2193698"/>
            <a:ext cx="2160300" cy="812590"/>
          </a:xfrm>
          <a:prstGeom prst="rect">
            <a:avLst/>
          </a:prstGeom>
        </p:spPr>
      </p:pic>
    </p:spTree>
    <p:extLst>
      <p:ext uri="{BB962C8B-B14F-4D97-AF65-F5344CB8AC3E}">
        <p14:creationId xmlns:p14="http://schemas.microsoft.com/office/powerpoint/2010/main" val="424097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BBFD5D93-4ABF-39DC-1DB7-95366ECEC5E5}"/>
              </a:ext>
            </a:extLst>
          </p:cNvPr>
          <p:cNvSpPr>
            <a:spLocks noGrp="1"/>
          </p:cNvSpPr>
          <p:nvPr>
            <p:ph idx="1"/>
          </p:nvPr>
        </p:nvSpPr>
        <p:spPr>
          <a:xfrm>
            <a:off x="4031925" y="411451"/>
            <a:ext cx="4320600" cy="378052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540075"/>
          </a:xfrm>
        </p:spPr>
        <p:txBody>
          <a:bodyPr rIns="0" bIns="0" anchor="t"/>
          <a:lstStyle>
            <a:lvl1pPr marL="0" indent="0">
              <a:buNone/>
              <a:defRPr sz="1050" b="0" i="0">
                <a:solidFill>
                  <a:schemeClr val="tx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p:nvCxnSpPr>
        <p:spPr>
          <a:xfrm>
            <a:off x="791475" y="354388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5" name="Image 4">
            <a:extLst>
              <a:ext uri="{FF2B5EF4-FFF2-40B4-BE49-F238E27FC236}">
                <a16:creationId xmlns:a16="http://schemas.microsoft.com/office/drawing/2014/main" id="{499F5002-B64C-2942-EA08-65A91170B83D}"/>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486607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vec légend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accent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432060"/>
          </a:xfrm>
        </p:spPr>
        <p:txBody>
          <a:bodyPr rIns="0" bIns="0" anchor="b"/>
          <a:lstStyle>
            <a:lvl1pPr marL="0" indent="0">
              <a:buNone/>
              <a:defRPr sz="1050" b="0" i="0">
                <a:solidFill>
                  <a:schemeClr val="tx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p:nvCxnSpPr>
        <p:spPr>
          <a:xfrm>
            <a:off x="791475" y="419197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4031457" y="0"/>
            <a:ext cx="5112544" cy="4191975"/>
          </a:xfrm>
        </p:spPr>
        <p:txBody>
          <a:bodyPr/>
          <a:lstStyle>
            <a:lvl1pPr marL="0" indent="0">
              <a:buNone/>
              <a:defRPr>
                <a:solidFill>
                  <a:schemeClr val="bg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428980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860675" cy="2160300"/>
          </a:xfrm>
          <a:prstGeom prst="rect">
            <a:avLst/>
          </a:prstGeom>
          <a:noFill/>
        </p:spPr>
        <p:txBody>
          <a:bodyPr lIns="0" tIns="0" anchor="t">
            <a:noAutofit/>
          </a:bodyPr>
          <a:lstStyle>
            <a:lvl1pPr algn="l">
              <a:defRPr sz="4500">
                <a:solidFill>
                  <a:schemeClr val="accent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860675" cy="1080150"/>
          </a:xfrm>
        </p:spPr>
        <p:txBody>
          <a:bodyPr lIns="0" tIns="0">
            <a:noAutofit/>
          </a:bodyPr>
          <a:lstStyle>
            <a:lvl1pPr marL="0" indent="0" algn="l">
              <a:buNone/>
              <a:defRPr sz="1800" b="1" i="0">
                <a:solidFill>
                  <a:schemeClr val="accent2"/>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7" name="Image 6">
            <a:extLst>
              <a:ext uri="{FF2B5EF4-FFF2-40B4-BE49-F238E27FC236}">
                <a16:creationId xmlns:a16="http://schemas.microsoft.com/office/drawing/2014/main" id="{6FD389F9-D31F-C27D-6ACC-020E53252C3F}"/>
              </a:ext>
            </a:extLst>
          </p:cNvPr>
          <p:cNvPicPr>
            <a:picLocks noChangeAspect="1"/>
          </p:cNvPicPr>
          <p:nvPr/>
        </p:nvPicPr>
        <p:blipFill>
          <a:blip r:embed="rId2"/>
          <a:stretch>
            <a:fillRect/>
          </a:stretch>
        </p:blipFill>
        <p:spPr>
          <a:xfrm>
            <a:off x="791475" y="4732051"/>
            <a:ext cx="540075" cy="203147"/>
          </a:xfrm>
          <a:prstGeom prst="rect">
            <a:avLst/>
          </a:prstGeom>
        </p:spPr>
      </p:pic>
      <p:pic>
        <p:nvPicPr>
          <p:cNvPr id="8" name="Image 7">
            <a:extLst>
              <a:ext uri="{FF2B5EF4-FFF2-40B4-BE49-F238E27FC236}">
                <a16:creationId xmlns:a16="http://schemas.microsoft.com/office/drawing/2014/main" id="{1C059134-8E80-6345-214D-D2EADF4EDF01}"/>
              </a:ext>
            </a:extLst>
          </p:cNvPr>
          <p:cNvPicPr>
            <a:picLocks noChangeAspect="1"/>
          </p:cNvPicPr>
          <p:nvPr/>
        </p:nvPicPr>
        <p:blipFill>
          <a:blip r:embed="rId3">
            <a:alphaModFix/>
          </a:blip>
          <a:stretch>
            <a:fillRect/>
          </a:stretch>
        </p:blipFill>
        <p:spPr>
          <a:xfrm>
            <a:off x="5427001" y="-128625"/>
            <a:ext cx="4519799" cy="6438086"/>
          </a:xfrm>
          <a:prstGeom prst="rect">
            <a:avLst/>
          </a:prstGeom>
        </p:spPr>
      </p:pic>
    </p:spTree>
    <p:extLst>
      <p:ext uri="{BB962C8B-B14F-4D97-AF65-F5344CB8AC3E}">
        <p14:creationId xmlns:p14="http://schemas.microsoft.com/office/powerpoint/2010/main" val="3955856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p:bg>
      <p:bgPr>
        <a:solidFill>
          <a:schemeClr val="bg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9144000" cy="4516020"/>
          </a:xfrm>
        </p:spPr>
        <p:txBody>
          <a:bodyPr anchor="ctr"/>
          <a:lstStyle>
            <a:lvl1pPr marL="0" indent="0" algn="ctr">
              <a:buNone/>
              <a:defRPr>
                <a:solidFill>
                  <a:schemeClr val="tx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804220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 2">
    <p:bg>
      <p:bgPr>
        <a:solidFill>
          <a:schemeClr val="bg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tx1"/>
                </a:solidFill>
              </a:defRPr>
            </a:lvl1pPr>
          </a:lstStyle>
          <a:p>
            <a:endParaRPr lang="en-US"/>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3491849" cy="4516020"/>
          </a:xfrm>
        </p:spPr>
        <p:txBody>
          <a:bodyPr anchor="ctr"/>
          <a:lstStyle>
            <a:lvl1pPr marL="0" indent="0" algn="ctr">
              <a:buNone/>
              <a:defRPr>
                <a:solidFill>
                  <a:schemeClr val="tx1"/>
                </a:solidFill>
              </a:defRPr>
            </a:lvl1pPr>
          </a:lstStyle>
          <a:p>
            <a:r>
              <a:rPr lang="fr-FR"/>
              <a:t>Cliquez sur l'icône pour ajouter une image</a:t>
            </a:r>
          </a:p>
        </p:txBody>
      </p:sp>
      <p:pic>
        <p:nvPicPr>
          <p:cNvPr id="3" name="Image 2">
            <a:extLst>
              <a:ext uri="{FF2B5EF4-FFF2-40B4-BE49-F238E27FC236}">
                <a16:creationId xmlns:a16="http://schemas.microsoft.com/office/drawing/2014/main" id="{F75C7A52-A577-F4FA-BBEC-A9288D63B060}"/>
              </a:ext>
            </a:extLst>
          </p:cNvPr>
          <p:cNvPicPr>
            <a:picLocks noChangeAspect="1"/>
          </p:cNvPicPr>
          <p:nvPr/>
        </p:nvPicPr>
        <p:blipFill>
          <a:blip r:embed="rId2"/>
          <a:stretch>
            <a:fillRect/>
          </a:stretch>
        </p:blipFill>
        <p:spPr>
          <a:xfrm>
            <a:off x="791475" y="4732051"/>
            <a:ext cx="540075" cy="203147"/>
          </a:xfrm>
          <a:prstGeom prst="rect">
            <a:avLst/>
          </a:prstGeom>
        </p:spPr>
      </p:pic>
      <p:sp>
        <p:nvSpPr>
          <p:cNvPr id="4" name="Espace réservé pour une image  3">
            <a:extLst>
              <a:ext uri="{FF2B5EF4-FFF2-40B4-BE49-F238E27FC236}">
                <a16:creationId xmlns:a16="http://schemas.microsoft.com/office/drawing/2014/main" id="{3D4C65F8-C52B-7FAE-4999-D1ECF9786D9B}"/>
              </a:ext>
            </a:extLst>
          </p:cNvPr>
          <p:cNvSpPr>
            <a:spLocks noGrp="1"/>
          </p:cNvSpPr>
          <p:nvPr>
            <p:ph type="pic" sz="quarter" idx="14"/>
          </p:nvPr>
        </p:nvSpPr>
        <p:spPr>
          <a:xfrm>
            <a:off x="3492103" y="0"/>
            <a:ext cx="5651897" cy="4516041"/>
          </a:xfrm>
        </p:spPr>
        <p:txBody>
          <a:bodyPr anchor="ctr"/>
          <a:lstStyle>
            <a:lvl1pPr marL="0" indent="0" algn="ctr">
              <a:buNone/>
              <a:defRPr/>
            </a:lvl1pPr>
          </a:lstStyle>
          <a:p>
            <a:r>
              <a:rPr lang="fr-FR"/>
              <a:t>Cliquez sur l'icône pour ajouter une image</a:t>
            </a:r>
          </a:p>
        </p:txBody>
      </p:sp>
    </p:spTree>
    <p:extLst>
      <p:ext uri="{BB962C8B-B14F-4D97-AF65-F5344CB8AC3E}">
        <p14:creationId xmlns:p14="http://schemas.microsoft.com/office/powerpoint/2010/main" val="2377730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merciement">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661F07A-AE1C-DE3A-2507-73E14A000624}"/>
              </a:ext>
            </a:extLst>
          </p:cNvPr>
          <p:cNvPicPr>
            <a:picLocks noChangeAspect="1"/>
          </p:cNvPicPr>
          <p:nvPr/>
        </p:nvPicPr>
        <p:blipFill>
          <a:blip r:embed="rId2"/>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accent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tx1"/>
                </a:solidFill>
              </a:defRPr>
            </a:lvl1pPr>
          </a:lstStyle>
          <a:p>
            <a:endParaRPr lang="en-US"/>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pic>
        <p:nvPicPr>
          <p:cNvPr id="3" name="Image 2">
            <a:extLst>
              <a:ext uri="{FF2B5EF4-FFF2-40B4-BE49-F238E27FC236}">
                <a16:creationId xmlns:a16="http://schemas.microsoft.com/office/drawing/2014/main" id="{C574093E-2A4F-C42C-EAEA-F072156ED8EB}"/>
              </a:ext>
            </a:extLst>
          </p:cNvPr>
          <p:cNvPicPr>
            <a:picLocks noChangeAspect="1"/>
          </p:cNvPicPr>
          <p:nvPr/>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accent2"/>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B108CC3-A36D-A95B-ECC7-176C28BC3D07}"/>
              </a:ext>
            </a:extLst>
          </p:cNvPr>
          <p:cNvPicPr>
            <a:picLocks noChangeAspect="1"/>
          </p:cNvPicPr>
          <p:nvPr/>
        </p:nvPicPr>
        <p:blipFill>
          <a:blip r:embed="rId4"/>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127813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320600" cy="2160300"/>
          </a:xfrm>
          <a:prstGeom prst="rect">
            <a:avLst/>
          </a:prstGeom>
          <a:noFill/>
        </p:spPr>
        <p:txBody>
          <a:bodyPr lIns="0" tIns="0" rIns="0" bIns="0" anchor="t">
            <a:noAutofit/>
          </a:bodyPr>
          <a:lstStyle>
            <a:lvl1pPr algn="l">
              <a:defRPr sz="45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311975" cy="1080150"/>
          </a:xfrm>
        </p:spPr>
        <p:txBody>
          <a:bodyPr lIns="0" tIns="0" rIns="0" bIns="0">
            <a:noAutofit/>
          </a:bodyPr>
          <a:lstStyle>
            <a:lvl1pPr marL="0" indent="0" algn="l">
              <a:buNone/>
              <a:defRPr sz="1800" b="1" i="0">
                <a:solidFill>
                  <a:schemeClr val="bg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
        <p:nvSpPr>
          <p:cNvPr id="5" name="Espace réservé pour une image  4">
            <a:extLst>
              <a:ext uri="{FF2B5EF4-FFF2-40B4-BE49-F238E27FC236}">
                <a16:creationId xmlns:a16="http://schemas.microsoft.com/office/drawing/2014/main" id="{8553099C-2337-0E8B-5A67-F60D9007AA88}"/>
              </a:ext>
            </a:extLst>
          </p:cNvPr>
          <p:cNvSpPr>
            <a:spLocks noGrp="1"/>
          </p:cNvSpPr>
          <p:nvPr>
            <p:ph type="pic" sz="quarter" idx="10"/>
          </p:nvPr>
        </p:nvSpPr>
        <p:spPr>
          <a:xfrm>
            <a:off x="5651898" y="0"/>
            <a:ext cx="3492103" cy="5143500"/>
          </a:xfrm>
        </p:spPr>
        <p:txBody>
          <a:bodyPr anchor="ctr"/>
          <a:lstStyle>
            <a:lvl1pPr marL="0" indent="0" algn="ctr">
              <a:buNone/>
              <a:defRPr sz="1500">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3419475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 2">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E8852-9C83-CD7D-03E4-65D9788A6EAF}"/>
              </a:ext>
            </a:extLst>
          </p:cNvPr>
          <p:cNvSpPr>
            <a:spLocks noGrp="1"/>
          </p:cNvSpPr>
          <p:nvPr>
            <p:ph type="ctrTitle"/>
          </p:nvPr>
        </p:nvSpPr>
        <p:spPr>
          <a:xfrm>
            <a:off x="791475" y="411450"/>
            <a:ext cx="4860675" cy="2160300"/>
          </a:xfrm>
          <a:prstGeom prst="rect">
            <a:avLst/>
          </a:prstGeom>
          <a:noFill/>
        </p:spPr>
        <p:txBody>
          <a:bodyPr lIns="0" tIns="0" anchor="t">
            <a:noAutofit/>
          </a:bodyPr>
          <a:lstStyle>
            <a:lvl1pPr algn="l">
              <a:defRPr sz="4500">
                <a:solidFill>
                  <a:schemeClr val="bg1"/>
                </a:solidFill>
              </a:defRPr>
            </a:lvl1pPr>
          </a:lstStyle>
          <a:p>
            <a:r>
              <a:rPr lang="fr-FR"/>
              <a:t>Modifiez le style du titre</a:t>
            </a:r>
          </a:p>
        </p:txBody>
      </p:sp>
      <p:sp>
        <p:nvSpPr>
          <p:cNvPr id="3" name="Sous-titre 2">
            <a:extLst>
              <a:ext uri="{FF2B5EF4-FFF2-40B4-BE49-F238E27FC236}">
                <a16:creationId xmlns:a16="http://schemas.microsoft.com/office/drawing/2014/main" id="{725B67CA-46EF-8DD7-2523-7F68E64BF787}"/>
              </a:ext>
            </a:extLst>
          </p:cNvPr>
          <p:cNvSpPr>
            <a:spLocks noGrp="1"/>
          </p:cNvSpPr>
          <p:nvPr>
            <p:ph type="subTitle" idx="1"/>
          </p:nvPr>
        </p:nvSpPr>
        <p:spPr>
          <a:xfrm>
            <a:off x="800100" y="3111825"/>
            <a:ext cx="4860675" cy="1080150"/>
          </a:xfrm>
        </p:spPr>
        <p:txBody>
          <a:bodyPr lIns="0" tIns="0">
            <a:noAutofit/>
          </a:bodyPr>
          <a:lstStyle>
            <a:lvl1pPr marL="0" indent="0" algn="l">
              <a:buNone/>
              <a:defRPr sz="1800" b="1" i="0">
                <a:solidFill>
                  <a:schemeClr val="bg1"/>
                </a:solidFill>
                <a:latin typeface="Suisse Int'l Semi Bold" panose="020B0804000000000000"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pic>
        <p:nvPicPr>
          <p:cNvPr id="5" name="Image 4">
            <a:extLst>
              <a:ext uri="{FF2B5EF4-FFF2-40B4-BE49-F238E27FC236}">
                <a16:creationId xmlns:a16="http://schemas.microsoft.com/office/drawing/2014/main" id="{B171D0CF-2008-BC24-78D0-CA6F44E462D1}"/>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6" name="Image 5">
            <a:extLst>
              <a:ext uri="{FF2B5EF4-FFF2-40B4-BE49-F238E27FC236}">
                <a16:creationId xmlns:a16="http://schemas.microsoft.com/office/drawing/2014/main" id="{0D360744-9285-2B02-077F-FE68DBB30BD3}"/>
              </a:ext>
            </a:extLst>
          </p:cNvPr>
          <p:cNvPicPr>
            <a:picLocks noChangeAspect="1"/>
          </p:cNvPicPr>
          <p:nvPr userDrawn="1"/>
        </p:nvPicPr>
        <p:blipFill>
          <a:blip r:embed="rId3">
            <a:alphaModFix amt="10000"/>
          </a:blip>
          <a:stretch>
            <a:fillRect/>
          </a:stretch>
        </p:blipFill>
        <p:spPr>
          <a:xfrm>
            <a:off x="5427000" y="-128625"/>
            <a:ext cx="4527719" cy="6451998"/>
          </a:xfrm>
          <a:prstGeom prst="rect">
            <a:avLst/>
          </a:prstGeom>
        </p:spPr>
      </p:pic>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858349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22/10/2025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8" name="Image 7">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0547977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 2">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870E796-B877-9A4A-7294-D8E3DA2AB0D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160300"/>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22/10/2025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3313837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 3">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870E796-B877-9A4A-7294-D8E3DA2AB0D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85696"/>
            <a:ext cx="4860675" cy="2106279"/>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22/10/2025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5754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contenu - 4">
    <p:bg>
      <p:bgPr>
        <a:solidFill>
          <a:schemeClr val="accent1"/>
        </a:solidFill>
        <a:effectLst/>
      </p:bgPr>
    </p:bg>
    <p:spTree>
      <p:nvGrpSpPr>
        <p:cNvPr id="1" name=""/>
        <p:cNvGrpSpPr/>
        <p:nvPr/>
      </p:nvGrpSpPr>
      <p:grpSpPr>
        <a:xfrm>
          <a:off x="0" y="0"/>
          <a:ext cx="0" cy="0"/>
          <a:chOff x="0" y="0"/>
          <a:chExt cx="0" cy="0"/>
        </a:xfrm>
      </p:grpSpPr>
      <p:sp>
        <p:nvSpPr>
          <p:cNvPr id="8" name="Espace réservé du contenu 9">
            <a:extLst>
              <a:ext uri="{FF2B5EF4-FFF2-40B4-BE49-F238E27FC236}">
                <a16:creationId xmlns:a16="http://schemas.microsoft.com/office/drawing/2014/main" id="{46BA4387-12D7-5866-FC22-9560A2C3E91C}"/>
              </a:ext>
            </a:extLst>
          </p:cNvPr>
          <p:cNvSpPr>
            <a:spLocks noGrp="1"/>
          </p:cNvSpPr>
          <p:nvPr>
            <p:ph sz="quarter" idx="13"/>
          </p:nvPr>
        </p:nvSpPr>
        <p:spPr>
          <a:xfrm>
            <a:off x="5652150" y="0"/>
            <a:ext cx="3491850" cy="5143500"/>
          </a:xfrm>
        </p:spPr>
        <p:txBody>
          <a:bodyPr/>
          <a:lstStyle>
            <a:lvl1pPr marL="0" indent="0">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320600" cy="1620225"/>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85696"/>
            <a:ext cx="4320600" cy="2106279"/>
          </a:xfrm>
        </p:spPr>
        <p:txBody>
          <a:bodyPr/>
          <a:lstStyle>
            <a:lvl1pPr marL="0" indent="0">
              <a:buNone/>
              <a:defRPr sz="1200" b="0" i="0">
                <a:solidFill>
                  <a:schemeClr val="bg1"/>
                </a:solidFill>
                <a:latin typeface="Suisse Int'l" panose="020B0804000000000000"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22/10/2025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16202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968869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 6">
    <p:bg>
      <p:bgPr>
        <a:solidFill>
          <a:schemeClr val="accent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1431291-C038-A7FA-3C01-A073D613FE63}"/>
              </a:ext>
            </a:extLst>
          </p:cNvPr>
          <p:cNvPicPr>
            <a:picLocks noChangeAspect="1"/>
          </p:cNvPicPr>
          <p:nvPr userDrawn="1"/>
        </p:nvPicPr>
        <p:blipFill>
          <a:blip r:embed="rId2">
            <a:alphaModFix amt="10000"/>
          </a:blip>
          <a:stretch>
            <a:fillRect/>
          </a:stretch>
        </p:blipFill>
        <p:spPr>
          <a:xfrm>
            <a:off x="251400" y="195420"/>
            <a:ext cx="8641200" cy="3502545"/>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bg1"/>
                </a:solidFill>
                <a:latin typeface="Suisse Int'l"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22/10/2025</a:t>
            </a:fld>
            <a:endParaRPr lang="fr-FR"/>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lstStyle>
            <a:lvl1pPr>
              <a:defRPr>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7" name="Image 6">
            <a:extLst>
              <a:ext uri="{FF2B5EF4-FFF2-40B4-BE49-F238E27FC236}">
                <a16:creationId xmlns:a16="http://schemas.microsoft.com/office/drawing/2014/main" id="{D80EAE65-43DF-9E6D-015E-C430B0F63ECF}"/>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356135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10/22/2025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74C2B724-FB5B-F267-87C7-EDC38C149C22}"/>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2439002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C99379B-5FAE-AEB1-2B5B-EE068617C9B8}"/>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3491850" y="411450"/>
            <a:ext cx="4860675" cy="2160300"/>
          </a:xfrm>
          <a:prstGeom prst="rect">
            <a:avLst/>
          </a:prstGeom>
        </p:spPr>
        <p:txBody>
          <a:bodyPr lIns="0" tIns="0" rIns="0" bIns="0" anchor="t" anchorCtr="0">
            <a:noAutofit/>
          </a:bodyPr>
          <a:lstStyle>
            <a:lvl1pPr>
              <a:defRPr sz="45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3491850" y="3111825"/>
            <a:ext cx="4860675" cy="1080150"/>
          </a:xfrm>
        </p:spPr>
        <p:txBody>
          <a:bodyPr/>
          <a:lstStyle>
            <a:lvl1pPr marL="0" indent="0">
              <a:buNone/>
              <a:defRPr sz="1500" b="0" i="0">
                <a:solidFill>
                  <a:schemeClr val="bg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1871625" y="4732050"/>
            <a:ext cx="1080150" cy="216030"/>
          </a:xfrm>
          <a:prstGeom prst="rect">
            <a:avLst/>
          </a:prstGeom>
        </p:spPr>
        <p:txBody>
          <a:bodyPr/>
          <a:lstStyle>
            <a:lvl1pPr>
              <a:defRPr>
                <a:solidFill>
                  <a:schemeClr val="bg1"/>
                </a:solidFill>
              </a:defRPr>
            </a:lvl1pPr>
          </a:lstStyle>
          <a:p>
            <a:fld id="{0C63D54B-1128-BC4D-8010-13DA7231E6C1}" type="datetime1">
              <a:rPr lang="fr-FR"/>
              <a:pPr/>
              <a:t>22/10/2025</a:t>
            </a:fld>
            <a:endParaRPr lang="fr-FR"/>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3491850" y="4732050"/>
            <a:ext cx="2160300" cy="216030"/>
          </a:xfrm>
          <a:prstGeom prst="rect">
            <a:avLst/>
          </a:prstGeom>
        </p:spPr>
        <p:txBody>
          <a:bodyPr/>
          <a:lstStyle>
            <a:lvl1pPr>
              <a:defRPr>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bg1"/>
                </a:solidFill>
              </a:defRPr>
            </a:lvl1pPr>
          </a:lstStyle>
          <a:p>
            <a:fld id="{E6CAD5E5-E0F3-D04B-B195-3CA9E05C04F3}" type="slidenum">
              <a:rPr lang="fr-FR"/>
              <a:pPr/>
              <a:t>‹N°›</a:t>
            </a:fld>
            <a:endParaRPr lang="fr-FR"/>
          </a:p>
        </p:txBody>
      </p:sp>
      <p:pic>
        <p:nvPicPr>
          <p:cNvPr id="4" name="Image 3">
            <a:extLst>
              <a:ext uri="{FF2B5EF4-FFF2-40B4-BE49-F238E27FC236}">
                <a16:creationId xmlns:a16="http://schemas.microsoft.com/office/drawing/2014/main" id="{7B37ADC8-22F0-013A-FEC5-88FC5AB827F3}"/>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791766" y="411957"/>
            <a:ext cx="2159794" cy="2159794"/>
          </a:xfrm>
        </p:spPr>
        <p:txBody>
          <a:bodyPr rIns="0" bIns="0"/>
          <a:lstStyle>
            <a:lvl1pPr marL="0" indent="0">
              <a:buNone/>
              <a:defRPr sz="11250" b="1" i="0">
                <a:solidFill>
                  <a:schemeClr val="bg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userDrawn="1"/>
        </p:nvCxnSpPr>
        <p:spPr>
          <a:xfrm>
            <a:off x="791475" y="3111825"/>
            <a:ext cx="2160300"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791766" y="3219840"/>
            <a:ext cx="2159794" cy="432276"/>
          </a:xfrm>
        </p:spPr>
        <p:txBody>
          <a:bodyPr rIns="0" bIns="0"/>
          <a:lstStyle>
            <a:lvl1pPr marL="0" indent="0">
              <a:buNone/>
              <a:defRPr sz="1050" b="0" i="0">
                <a:solidFill>
                  <a:schemeClr val="bg1"/>
                </a:solidFill>
                <a:latin typeface="Suisse Int'l" panose="020B0804000000000000" pitchFamily="34" charset="77"/>
              </a:defRPr>
            </a:lvl1pPr>
          </a:lstStyle>
          <a:p>
            <a:pPr lvl="0"/>
            <a:r>
              <a:rPr lang="fr-FR"/>
              <a:t>Cliquez pour modifier les styles du texte du masque</a:t>
            </a:r>
          </a:p>
        </p:txBody>
      </p:sp>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946691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de section - 2">
    <p:bg>
      <p:bgPr>
        <a:solidFill>
          <a:schemeClr val="accent1"/>
        </a:soli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C93AD91-5BB9-10F1-FFB4-F2F741E2336E}"/>
              </a:ext>
            </a:extLst>
          </p:cNvPr>
          <p:cNvSpPr>
            <a:spLocks noGrp="1"/>
          </p:cNvSpPr>
          <p:nvPr>
            <p:ph sz="quarter" idx="15"/>
          </p:nvPr>
        </p:nvSpPr>
        <p:spPr>
          <a:xfrm>
            <a:off x="0" y="0"/>
            <a:ext cx="2951560" cy="5143500"/>
          </a:xfrm>
        </p:spPr>
        <p:txBody>
          <a:bodyPr anchor="ctr"/>
          <a:lstStyle>
            <a:lvl1pPr marL="0" indent="0" algn="ctr">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5652150" y="411450"/>
            <a:ext cx="3240450" cy="2160300"/>
          </a:xfrm>
          <a:prstGeom prst="rect">
            <a:avLst/>
          </a:prstGeom>
        </p:spPr>
        <p:txBody>
          <a:bodyPr lIns="0" tIns="0" rIns="0" bIns="0" anchor="t" anchorCtr="0">
            <a:noAutofit/>
          </a:bodyPr>
          <a:lstStyle>
            <a:lvl1pPr>
              <a:defRPr sz="375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5652150" y="3111825"/>
            <a:ext cx="3240450" cy="1080150"/>
          </a:xfrm>
        </p:spPr>
        <p:txBody>
          <a:bodyPr/>
          <a:lstStyle>
            <a:lvl1pPr marL="0" indent="0">
              <a:buNone/>
              <a:defRPr sz="1500" b="0" i="0">
                <a:solidFill>
                  <a:schemeClr val="bg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4572000" y="4732050"/>
            <a:ext cx="540075"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5652150" y="4732050"/>
            <a:ext cx="1620225" cy="216030"/>
          </a:xfrm>
          <a:prstGeom prst="rect">
            <a:avLst/>
          </a:prstGeom>
        </p:spPr>
        <p:txBody>
          <a:bodyPr/>
          <a:lstStyle>
            <a:lvl1pPr>
              <a:defRPr sz="600">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4" name="Image 3">
            <a:extLst>
              <a:ext uri="{FF2B5EF4-FFF2-40B4-BE49-F238E27FC236}">
                <a16:creationId xmlns:a16="http://schemas.microsoft.com/office/drawing/2014/main" id="{7B37ADC8-22F0-013A-FEC5-88FC5AB827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2213" y="4732051"/>
            <a:ext cx="539350" cy="203147"/>
          </a:xfrm>
          <a:prstGeom prst="rect">
            <a:avLst/>
          </a:prstGeom>
        </p:spPr>
      </p:pic>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3491851" y="411957"/>
            <a:ext cx="1620225" cy="2159794"/>
          </a:xfrm>
        </p:spPr>
        <p:txBody>
          <a:bodyPr rIns="0" bIns="0"/>
          <a:lstStyle>
            <a:lvl1pPr marL="0" indent="0">
              <a:buNone/>
              <a:defRPr sz="7500" b="1" i="0">
                <a:solidFill>
                  <a:schemeClr val="bg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userDrawn="1"/>
        </p:nvCxnSpPr>
        <p:spPr>
          <a:xfrm>
            <a:off x="3491559" y="3111825"/>
            <a:ext cx="1620516"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3491851" y="3219840"/>
            <a:ext cx="1620225" cy="972135"/>
          </a:xfrm>
        </p:spPr>
        <p:txBody>
          <a:bodyPr rIns="0" bIns="0"/>
          <a:lstStyle>
            <a:lvl1pPr marL="0" indent="0">
              <a:buNone/>
              <a:defRPr sz="1050" b="0" i="0">
                <a:solidFill>
                  <a:schemeClr val="bg1"/>
                </a:solidFill>
                <a:latin typeface="Suisse Int'l" panose="020B0804000000000000" pitchFamily="34" charset="77"/>
              </a:defRPr>
            </a:lvl1pPr>
          </a:lstStyle>
          <a:p>
            <a:pPr lvl="0"/>
            <a:r>
              <a:rPr lang="fr-FR"/>
              <a:t>Cliquez pour modifier les styles du texte du masque</a:t>
            </a:r>
          </a:p>
        </p:txBody>
      </p:sp>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4220782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9E363-6062-D9F8-07AE-C7EB07D7FFE1}"/>
              </a:ext>
            </a:extLst>
          </p:cNvPr>
          <p:cNvSpPr>
            <a:spLocks noGrp="1"/>
          </p:cNvSpPr>
          <p:nvPr>
            <p:ph type="title"/>
          </p:nvPr>
        </p:nvSpPr>
        <p:spPr>
          <a:xfrm>
            <a:off x="791475" y="411450"/>
            <a:ext cx="7020975" cy="1080149"/>
          </a:xfrm>
          <a:prstGeom prst="rect">
            <a:avLst/>
          </a:prstGeom>
        </p:spPr>
        <p:txBody>
          <a:bodyPr lIns="0" tIns="0" rIns="0" bIns="0">
            <a:no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7F05FA4F-F9BF-5E83-4CB1-E902EB45D05D}"/>
              </a:ext>
            </a:extLst>
          </p:cNvPr>
          <p:cNvSpPr>
            <a:spLocks noGrp="1"/>
          </p:cNvSpPr>
          <p:nvPr>
            <p:ph sz="half" idx="1"/>
          </p:nvPr>
        </p:nvSpPr>
        <p:spPr>
          <a:xfrm>
            <a:off x="791475" y="2031675"/>
            <a:ext cx="3240450" cy="2160300"/>
          </a:xfrm>
        </p:spPr>
        <p:txBody>
          <a:bodyPr/>
          <a:lstStyle>
            <a:lvl1pPr>
              <a:defRPr sz="1500" b="0" i="0">
                <a:solidFill>
                  <a:schemeClr val="bg1"/>
                </a:solidFill>
                <a:latin typeface="Suisse Int'l" panose="020B0804000000000000" pitchFamily="34" charset="77"/>
              </a:defRPr>
            </a:lvl1pPr>
            <a:lvl2pPr>
              <a:defRPr sz="1200">
                <a:solidFill>
                  <a:schemeClr val="bg1"/>
                </a:solidFill>
              </a:defRPr>
            </a:lvl2pPr>
            <a:lvl3pPr>
              <a:defRPr sz="1050">
                <a:solidFill>
                  <a:schemeClr val="bg1"/>
                </a:solidFill>
              </a:defRPr>
            </a:lvl3pPr>
            <a:lvl4pPr>
              <a:defRPr sz="900">
                <a:solidFill>
                  <a:schemeClr val="bg1"/>
                </a:solidFill>
              </a:defRPr>
            </a:lvl4pPr>
            <a:lvl5pPr>
              <a:defRPr sz="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contenu 2">
            <a:extLst>
              <a:ext uri="{FF2B5EF4-FFF2-40B4-BE49-F238E27FC236}">
                <a16:creationId xmlns:a16="http://schemas.microsoft.com/office/drawing/2014/main" id="{B16E3F5B-D25D-3D90-C993-E12734958B8A}"/>
              </a:ext>
            </a:extLst>
          </p:cNvPr>
          <p:cNvSpPr>
            <a:spLocks noGrp="1"/>
          </p:cNvSpPr>
          <p:nvPr>
            <p:ph sz="half" idx="13"/>
          </p:nvPr>
        </p:nvSpPr>
        <p:spPr>
          <a:xfrm>
            <a:off x="4582079" y="2031675"/>
            <a:ext cx="3240450" cy="2160300"/>
          </a:xfrm>
        </p:spPr>
        <p:txBody>
          <a:bodyPr/>
          <a:lstStyle>
            <a:lvl1pPr>
              <a:defRPr sz="1500" b="0" i="0">
                <a:solidFill>
                  <a:schemeClr val="bg1"/>
                </a:solidFill>
                <a:latin typeface="Suisse Int'l" panose="020B0804000000000000" pitchFamily="34" charset="77"/>
              </a:defRPr>
            </a:lvl1pPr>
            <a:lvl2pPr>
              <a:defRPr sz="1200">
                <a:solidFill>
                  <a:schemeClr val="bg1"/>
                </a:solidFill>
              </a:defRPr>
            </a:lvl2pPr>
            <a:lvl3pPr>
              <a:defRPr sz="1050">
                <a:solidFill>
                  <a:schemeClr val="bg1"/>
                </a:solidFill>
              </a:defRPr>
            </a:lvl3pPr>
            <a:lvl4pPr>
              <a:defRPr sz="900">
                <a:solidFill>
                  <a:schemeClr val="bg1"/>
                </a:solidFill>
              </a:defRPr>
            </a:lvl4pPr>
            <a:lvl5pPr>
              <a:defRPr sz="6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D43794B5-6122-FF4C-E878-61C2E155947C}"/>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6" name="Espace réservé du pied de page 4">
            <a:extLst>
              <a:ext uri="{FF2B5EF4-FFF2-40B4-BE49-F238E27FC236}">
                <a16:creationId xmlns:a16="http://schemas.microsoft.com/office/drawing/2014/main" id="{77224091-94D1-6C01-A9AB-793B295BCF92}"/>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1" name="Espace réservé du numéro de diapositive 5">
            <a:extLst>
              <a:ext uri="{FF2B5EF4-FFF2-40B4-BE49-F238E27FC236}">
                <a16:creationId xmlns:a16="http://schemas.microsoft.com/office/drawing/2014/main" id="{05794D0E-980F-77E7-01B9-62E4FE5F017A}"/>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2" name="Image 11">
            <a:extLst>
              <a:ext uri="{FF2B5EF4-FFF2-40B4-BE49-F238E27FC236}">
                <a16:creationId xmlns:a16="http://schemas.microsoft.com/office/drawing/2014/main" id="{66E46429-4ECF-717D-BF39-F5ADEDF61FD4}"/>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972552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FB5B9F-4285-BAA7-7C0D-6FD8A44C2BD3}"/>
              </a:ext>
            </a:extLst>
          </p:cNvPr>
          <p:cNvSpPr>
            <a:spLocks noGrp="1"/>
          </p:cNvSpPr>
          <p:nvPr>
            <p:ph type="title"/>
          </p:nvPr>
        </p:nvSpPr>
        <p:spPr>
          <a:xfrm>
            <a:off x="791476" y="411450"/>
            <a:ext cx="7561049" cy="1080150"/>
          </a:xfrm>
          <a:prstGeom prst="rect">
            <a:avLst/>
          </a:prstGeom>
        </p:spPr>
        <p:txBody>
          <a:bodyPr lIns="0" tIns="0" rIns="0" bIns="0" anchor="t">
            <a:noAutofit/>
          </a:bodyPr>
          <a:lstStyle>
            <a:lvl1pPr>
              <a:defRPr>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6C4B1458-6EC1-FCFC-E773-5DFD6ED94D76}"/>
              </a:ext>
            </a:extLst>
          </p:cNvPr>
          <p:cNvSpPr>
            <a:spLocks noGrp="1"/>
          </p:cNvSpPr>
          <p:nvPr>
            <p:ph type="body" idx="1"/>
          </p:nvPr>
        </p:nvSpPr>
        <p:spPr>
          <a:xfrm>
            <a:off x="791475" y="1499065"/>
            <a:ext cx="3240451" cy="532610"/>
          </a:xfrm>
        </p:spPr>
        <p:txBody>
          <a:bodyPr rIns="0" bIns="0" anchor="b"/>
          <a:lstStyle>
            <a:lvl1pPr marL="0" indent="0">
              <a:buNone/>
              <a:defRPr sz="1200" b="0" i="0">
                <a:solidFill>
                  <a:schemeClr val="bg1"/>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7DD2B1-B898-D907-06E7-50540ECC6E31}"/>
              </a:ext>
            </a:extLst>
          </p:cNvPr>
          <p:cNvSpPr>
            <a:spLocks noGrp="1"/>
          </p:cNvSpPr>
          <p:nvPr>
            <p:ph sz="half" idx="2"/>
          </p:nvPr>
        </p:nvSpPr>
        <p:spPr>
          <a:xfrm>
            <a:off x="791476" y="2571750"/>
            <a:ext cx="3240450" cy="1620226"/>
          </a:xfrm>
        </p:spPr>
        <p:txBody>
          <a:bodyPr rIns="0" bIns="0"/>
          <a:lstStyle>
            <a:lvl1pPr>
              <a:defRPr sz="1500" b="0" i="0">
                <a:solidFill>
                  <a:schemeClr val="bg1"/>
                </a:solidFill>
                <a:latin typeface="Suisse Int'l Book Italic"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DA6568-DBFF-CBF4-3CB7-A43D9F3863C0}"/>
              </a:ext>
            </a:extLst>
          </p:cNvPr>
          <p:cNvSpPr>
            <a:spLocks noGrp="1"/>
          </p:cNvSpPr>
          <p:nvPr>
            <p:ph type="body" sz="quarter" idx="3"/>
          </p:nvPr>
        </p:nvSpPr>
        <p:spPr>
          <a:xfrm>
            <a:off x="4584843" y="1506208"/>
            <a:ext cx="3767682" cy="525467"/>
          </a:xfrm>
        </p:spPr>
        <p:txBody>
          <a:bodyPr rIns="0" bIns="0" anchor="b"/>
          <a:lstStyle>
            <a:lvl1pPr marL="0" indent="0">
              <a:buNone/>
              <a:defRPr sz="1200" b="0" i="0">
                <a:solidFill>
                  <a:schemeClr val="bg1"/>
                </a:solidFill>
                <a:latin typeface="Suisse Int'l" panose="020B0804000000000000" pitchFamily="34"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6AAB91-AD3A-B166-1BE0-5B0A2060F5A1}"/>
              </a:ext>
            </a:extLst>
          </p:cNvPr>
          <p:cNvSpPr>
            <a:spLocks noGrp="1"/>
          </p:cNvSpPr>
          <p:nvPr>
            <p:ph sz="quarter" idx="4"/>
          </p:nvPr>
        </p:nvSpPr>
        <p:spPr>
          <a:xfrm>
            <a:off x="4572001" y="2571750"/>
            <a:ext cx="3780524" cy="1620226"/>
          </a:xfrm>
        </p:spPr>
        <p:txBody>
          <a:bodyPr rIns="0" bIns="0"/>
          <a:lstStyle>
            <a:lvl1pPr>
              <a:defRPr sz="1500" b="0" i="0">
                <a:solidFill>
                  <a:schemeClr val="bg1"/>
                </a:solidFill>
                <a:latin typeface="Suisse Int'l Book Italic" panose="020B0804000000000000" pitchFamily="34" charset="77"/>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3" name="Image 12">
            <a:extLst>
              <a:ext uri="{FF2B5EF4-FFF2-40B4-BE49-F238E27FC236}">
                <a16:creationId xmlns:a16="http://schemas.microsoft.com/office/drawing/2014/main" id="{21E1EB4E-7A8E-86A5-4BD0-3244F25261CF}"/>
              </a:ext>
            </a:extLst>
          </p:cNvPr>
          <p:cNvPicPr>
            <a:picLocks noChangeAspect="1"/>
          </p:cNvPicPr>
          <p:nvPr userDrawn="1"/>
        </p:nvPicPr>
        <p:blipFill>
          <a:blip r:embed="rId2"/>
          <a:stretch>
            <a:fillRect/>
          </a:stretch>
        </p:blipFill>
        <p:spPr>
          <a:xfrm>
            <a:off x="791475" y="4732050"/>
            <a:ext cx="540075" cy="203148"/>
          </a:xfrm>
          <a:prstGeom prst="rect">
            <a:avLst/>
          </a:prstGeom>
        </p:spPr>
      </p:pic>
      <p:sp>
        <p:nvSpPr>
          <p:cNvPr id="8" name="Espace réservé de la date 3">
            <a:extLst>
              <a:ext uri="{FF2B5EF4-FFF2-40B4-BE49-F238E27FC236}">
                <a16:creationId xmlns:a16="http://schemas.microsoft.com/office/drawing/2014/main" id="{4060E704-4C97-8BDA-5A9A-C71431B78009}"/>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9" name="Espace réservé du pied de page 4">
            <a:extLst>
              <a:ext uri="{FF2B5EF4-FFF2-40B4-BE49-F238E27FC236}">
                <a16:creationId xmlns:a16="http://schemas.microsoft.com/office/drawing/2014/main" id="{98FF46BA-7922-741D-EC53-3387C0AD8217}"/>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4" name="Espace réservé du numéro de diapositive 5">
            <a:extLst>
              <a:ext uri="{FF2B5EF4-FFF2-40B4-BE49-F238E27FC236}">
                <a16:creationId xmlns:a16="http://schemas.microsoft.com/office/drawing/2014/main" id="{A3C6E1D9-DE3E-366A-E99A-C813A9E12F64}"/>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5" name="Image 14">
            <a:extLst>
              <a:ext uri="{FF2B5EF4-FFF2-40B4-BE49-F238E27FC236}">
                <a16:creationId xmlns:a16="http://schemas.microsoft.com/office/drawing/2014/main" id="{812D45CE-46AE-2FDF-2FC7-81EC8D4A1339}"/>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12" name="Image 11">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781890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7E259-CA1B-A983-F4AF-BD4BE030EF89}"/>
              </a:ext>
            </a:extLst>
          </p:cNvPr>
          <p:cNvSpPr>
            <a:spLocks noGrp="1"/>
          </p:cNvSpPr>
          <p:nvPr>
            <p:ph type="title"/>
          </p:nvPr>
        </p:nvSpPr>
        <p:spPr>
          <a:xfrm>
            <a:off x="791475" y="411450"/>
            <a:ext cx="7561050" cy="3780525"/>
          </a:xfrm>
          <a:prstGeom prst="rect">
            <a:avLst/>
          </a:prstGeom>
        </p:spPr>
        <p:txBody>
          <a:bodyPr lIns="0" tIns="0" rIns="0" bIns="0" anchor="t">
            <a:noAutofit/>
          </a:bodyPr>
          <a:lstStyle>
            <a:lvl1pPr>
              <a:defRPr>
                <a:solidFill>
                  <a:schemeClr val="bg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5F40232B-CEB1-3AB1-A529-5E2F8223F1B9}"/>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5" name="Espace réservé du pied de page 4">
            <a:extLst>
              <a:ext uri="{FF2B5EF4-FFF2-40B4-BE49-F238E27FC236}">
                <a16:creationId xmlns:a16="http://schemas.microsoft.com/office/drawing/2014/main" id="{0F84ED9D-1AFB-1FB7-4B83-886975DC681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9" name="Espace réservé du numéro de diapositive 5">
            <a:extLst>
              <a:ext uri="{FF2B5EF4-FFF2-40B4-BE49-F238E27FC236}">
                <a16:creationId xmlns:a16="http://schemas.microsoft.com/office/drawing/2014/main" id="{26793115-ADC3-AC04-8EE5-CA4C1B5A806B}"/>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0" name="Image 9">
            <a:extLst>
              <a:ext uri="{FF2B5EF4-FFF2-40B4-BE49-F238E27FC236}">
                <a16:creationId xmlns:a16="http://schemas.microsoft.com/office/drawing/2014/main" id="{05B23D8D-0B38-9110-8D36-DCAE345456B2}"/>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25336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seul - 2">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6AA016-EDC2-DBE1-39FA-2E4E7CBD034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791475" y="411450"/>
            <a:ext cx="7561050" cy="270037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6" y="3651648"/>
            <a:ext cx="7560469" cy="540544"/>
          </a:xfrm>
        </p:spPr>
        <p:txBody>
          <a:bodyPr rIns="0" bIns="0"/>
          <a:lstStyle>
            <a:lvl1pPr marL="0" indent="0">
              <a:buNone/>
              <a:defRPr sz="120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690861"/>
            <a:ext cx="539350" cy="203147"/>
          </a:xfrm>
          <a:prstGeom prst="rect">
            <a:avLst/>
          </a:prstGeom>
        </p:spPr>
      </p:pic>
    </p:spTree>
    <p:extLst>
      <p:ext uri="{BB962C8B-B14F-4D97-AF65-F5344CB8AC3E}">
        <p14:creationId xmlns:p14="http://schemas.microsoft.com/office/powerpoint/2010/main" val="1338132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C6AA016-EDC2-DBE1-39FA-2E4E7CBD034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791475" y="411450"/>
            <a:ext cx="4860675" cy="270037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791767" y="3651648"/>
            <a:ext cx="4860383" cy="540544"/>
          </a:xfrm>
        </p:spPr>
        <p:txBody>
          <a:bodyPr rIns="0" bIns="0"/>
          <a:lstStyle>
            <a:lvl1pPr marL="0" indent="0">
              <a:buNone/>
              <a:defRPr sz="120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501935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accent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2"/>
          <a:stretch>
            <a:fillRect/>
          </a:stretch>
        </p:blipFill>
        <p:spPr>
          <a:xfrm>
            <a:off x="791475" y="4732050"/>
            <a:ext cx="540075" cy="203148"/>
          </a:xfrm>
          <a:prstGeom prst="rect">
            <a:avLst/>
          </a:prstGeom>
        </p:spPr>
      </p:pic>
      <p:sp>
        <p:nvSpPr>
          <p:cNvPr id="5" name="Espace réservé de la date 3">
            <a:extLst>
              <a:ext uri="{FF2B5EF4-FFF2-40B4-BE49-F238E27FC236}">
                <a16:creationId xmlns:a16="http://schemas.microsoft.com/office/drawing/2014/main" id="{7EFF4A00-104D-FA44-36E8-72B47327DEA7}"/>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6" name="Espace réservé du pied de page 4">
            <a:extLst>
              <a:ext uri="{FF2B5EF4-FFF2-40B4-BE49-F238E27FC236}">
                <a16:creationId xmlns:a16="http://schemas.microsoft.com/office/drawing/2014/main" id="{A6B463DC-5226-3156-494B-4A512ACA48D5}"/>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7" name="Espace réservé du numéro de diapositive 5">
            <a:extLst>
              <a:ext uri="{FF2B5EF4-FFF2-40B4-BE49-F238E27FC236}">
                <a16:creationId xmlns:a16="http://schemas.microsoft.com/office/drawing/2014/main" id="{E58EB97D-69A1-78FC-DAFA-941D1C238CAD}"/>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0" name="Image 9">
            <a:extLst>
              <a:ext uri="{FF2B5EF4-FFF2-40B4-BE49-F238E27FC236}">
                <a16:creationId xmlns:a16="http://schemas.microsoft.com/office/drawing/2014/main" id="{8364533E-99D4-062A-42BC-FA195164955E}"/>
              </a:ext>
            </a:extLst>
          </p:cNvPr>
          <p:cNvPicPr>
            <a:picLocks noChangeAspect="1"/>
          </p:cNvPicPr>
          <p:nvPr userDrawn="1"/>
        </p:nvPicPr>
        <p:blipFill>
          <a:blip r:embed="rId3"/>
          <a:stretch>
            <a:fillRect/>
          </a:stretch>
        </p:blipFill>
        <p:spPr>
          <a:xfrm>
            <a:off x="791475" y="4732051"/>
            <a:ext cx="540075" cy="203147"/>
          </a:xfrm>
          <a:prstGeom prst="rect">
            <a:avLst/>
          </a:prstGeom>
        </p:spPr>
      </p:pic>
      <p:pic>
        <p:nvPicPr>
          <p:cNvPr id="9" name="Image 8">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987280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 2">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791723-EE92-5E60-C952-8C6CED20B632}"/>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4"/>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706344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 3">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791723-EE92-5E60-C952-8C6CED20B632}"/>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pic>
        <p:nvPicPr>
          <p:cNvPr id="8" name="Image 7">
            <a:extLst>
              <a:ext uri="{FF2B5EF4-FFF2-40B4-BE49-F238E27FC236}">
                <a16:creationId xmlns:a16="http://schemas.microsoft.com/office/drawing/2014/main" id="{166671BC-0410-6218-87D6-4673B9326BE9}"/>
              </a:ext>
            </a:extLst>
          </p:cNvPr>
          <p:cNvPicPr>
            <a:picLocks noChangeAspect="1"/>
          </p:cNvPicPr>
          <p:nvPr userDrawn="1"/>
        </p:nvPicPr>
        <p:blipFill>
          <a:blip r:embed="rId3"/>
          <a:stretch>
            <a:fillRect/>
          </a:stretch>
        </p:blipFill>
        <p:spPr>
          <a:xfrm>
            <a:off x="791475" y="4732050"/>
            <a:ext cx="540075" cy="203148"/>
          </a:xfrm>
          <a:prstGeom prst="rect">
            <a:avLst/>
          </a:prstGeom>
        </p:spPr>
      </p:pic>
      <p:sp>
        <p:nvSpPr>
          <p:cNvPr id="2" name="Espace réservé de la date 3">
            <a:extLst>
              <a:ext uri="{FF2B5EF4-FFF2-40B4-BE49-F238E27FC236}">
                <a16:creationId xmlns:a16="http://schemas.microsoft.com/office/drawing/2014/main" id="{D905D1D5-3821-C24C-5733-5BA600A0FAE5}"/>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3" name="Espace réservé du pied de page 4">
            <a:extLst>
              <a:ext uri="{FF2B5EF4-FFF2-40B4-BE49-F238E27FC236}">
                <a16:creationId xmlns:a16="http://schemas.microsoft.com/office/drawing/2014/main" id="{2F502C7E-4BD4-B7F9-6F28-2214A1BB6D5D}"/>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4" name="Espace réservé du numéro de diapositive 5">
            <a:extLst>
              <a:ext uri="{FF2B5EF4-FFF2-40B4-BE49-F238E27FC236}">
                <a16:creationId xmlns:a16="http://schemas.microsoft.com/office/drawing/2014/main" id="{4CFBA15C-1CBE-39ED-9785-A89D485784E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4"/>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53794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59230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Image 6">
            <a:extLst>
              <a:ext uri="{FF2B5EF4-FFF2-40B4-BE49-F238E27FC236}">
                <a16:creationId xmlns:a16="http://schemas.microsoft.com/office/drawing/2014/main" id="{C4430775-0EAF-7D61-36C2-8DB03053119C}"/>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10" name="Espace réservé de la date 3">
            <a:extLst>
              <a:ext uri="{FF2B5EF4-FFF2-40B4-BE49-F238E27FC236}">
                <a16:creationId xmlns:a16="http://schemas.microsoft.com/office/drawing/2014/main" id="{48B6D5E7-BA4F-A7A2-6E21-C30F8BF249CB}"/>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10/22/2025</a:t>
            </a:fld>
            <a:endParaRPr lang="en-US"/>
          </a:p>
        </p:txBody>
      </p:sp>
      <p:sp>
        <p:nvSpPr>
          <p:cNvPr id="11" name="Espace réservé du pied de page 4">
            <a:extLst>
              <a:ext uri="{FF2B5EF4-FFF2-40B4-BE49-F238E27FC236}">
                <a16:creationId xmlns:a16="http://schemas.microsoft.com/office/drawing/2014/main" id="{3A713A6C-CBF3-A454-B64E-71DC2046C46F}"/>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9D18244C-3667-4D59-F030-D09B06D74C32}"/>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040069F5-28D4-8998-5083-A662B0B56C4A}"/>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5990666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ogo">
    <p:bg>
      <p:bgPr>
        <a:solidFill>
          <a:schemeClr val="accent1"/>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EA4208D-FBD2-C1D2-C99E-69850BC112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3300" y="2165456"/>
            <a:ext cx="2157400" cy="812589"/>
          </a:xfrm>
          <a:prstGeom prst="rect">
            <a:avLst/>
          </a:prstGeom>
        </p:spPr>
      </p:pic>
    </p:spTree>
    <p:extLst>
      <p:ext uri="{BB962C8B-B14F-4D97-AF65-F5344CB8AC3E}">
        <p14:creationId xmlns:p14="http://schemas.microsoft.com/office/powerpoint/2010/main" val="1565295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BBFD5D93-4ABF-39DC-1DB7-95366ECEC5E5}"/>
              </a:ext>
            </a:extLst>
          </p:cNvPr>
          <p:cNvSpPr>
            <a:spLocks noGrp="1"/>
          </p:cNvSpPr>
          <p:nvPr>
            <p:ph idx="1"/>
          </p:nvPr>
        </p:nvSpPr>
        <p:spPr>
          <a:xfrm>
            <a:off x="4031925" y="411451"/>
            <a:ext cx="4320600" cy="3780525"/>
          </a:xfr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540075"/>
          </a:xfrm>
        </p:spPr>
        <p:txBody>
          <a:bodyPr rIns="0" bIns="0"/>
          <a:lstStyle>
            <a:lvl1pPr marL="0" indent="0">
              <a:buNone/>
              <a:defRPr sz="1050" b="0" i="0">
                <a:solidFill>
                  <a:schemeClr val="bg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userDrawn="1"/>
        </p:nvCxnSpPr>
        <p:spPr>
          <a:xfrm>
            <a:off x="791475" y="354388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5" name="Espace réservé de la date 3">
            <a:extLst>
              <a:ext uri="{FF2B5EF4-FFF2-40B4-BE49-F238E27FC236}">
                <a16:creationId xmlns:a16="http://schemas.microsoft.com/office/drawing/2014/main" id="{577E65B6-9B0E-B9F5-FB4D-2E232CF4A47F}"/>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6" name="Espace réservé du pied de page 4">
            <a:extLst>
              <a:ext uri="{FF2B5EF4-FFF2-40B4-BE49-F238E27FC236}">
                <a16:creationId xmlns:a16="http://schemas.microsoft.com/office/drawing/2014/main" id="{33730865-F86B-04D0-5679-D6FE1494921D}"/>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7" name="Espace réservé du numéro de diapositive 5">
            <a:extLst>
              <a:ext uri="{FF2B5EF4-FFF2-40B4-BE49-F238E27FC236}">
                <a16:creationId xmlns:a16="http://schemas.microsoft.com/office/drawing/2014/main" id="{06AF0A89-D640-3E21-E292-124B74EB92DB}"/>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8" name="Image 7">
            <a:extLst>
              <a:ext uri="{FF2B5EF4-FFF2-40B4-BE49-F238E27FC236}">
                <a16:creationId xmlns:a16="http://schemas.microsoft.com/office/drawing/2014/main" id="{77799088-4877-63E1-F7AA-E6669A1ED84D}"/>
              </a:ext>
            </a:extLst>
          </p:cNvPr>
          <p:cNvPicPr>
            <a:picLocks noChangeAspect="1"/>
          </p:cNvPicPr>
          <p:nvPr userDrawn="1"/>
        </p:nvPicPr>
        <p:blipFill>
          <a:blip r:embed="rId2"/>
          <a:stretch>
            <a:fillRect/>
          </a:stretch>
        </p:blipFill>
        <p:spPr>
          <a:xfrm>
            <a:off x="791475" y="4732051"/>
            <a:ext cx="540075" cy="203147"/>
          </a:xfrm>
          <a:prstGeom prst="rect">
            <a:avLst/>
          </a:prstGeom>
        </p:spPr>
      </p:pic>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1461271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E93D3-8228-5BDD-650B-A419DE383908}"/>
              </a:ext>
            </a:extLst>
          </p:cNvPr>
          <p:cNvSpPr>
            <a:spLocks noGrp="1"/>
          </p:cNvSpPr>
          <p:nvPr>
            <p:ph type="title"/>
          </p:nvPr>
        </p:nvSpPr>
        <p:spPr>
          <a:xfrm>
            <a:off x="791476" y="411450"/>
            <a:ext cx="2700375" cy="1620225"/>
          </a:xfrm>
          <a:prstGeom prst="rect">
            <a:avLst/>
          </a:prstGeom>
        </p:spPr>
        <p:txBody>
          <a:bodyPr lIns="0" tIns="0" rIns="0" bIns="0" anchor="t">
            <a:noAutofit/>
          </a:bodyPr>
          <a:lstStyle>
            <a:lvl1pPr>
              <a:defRPr sz="24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3D2712E4-A541-389E-5D21-F7DA24386053}"/>
              </a:ext>
            </a:extLst>
          </p:cNvPr>
          <p:cNvSpPr>
            <a:spLocks noGrp="1"/>
          </p:cNvSpPr>
          <p:nvPr>
            <p:ph type="body" sz="half" idx="2"/>
          </p:nvPr>
        </p:nvSpPr>
        <p:spPr>
          <a:xfrm>
            <a:off x="791476" y="3651900"/>
            <a:ext cx="2700375" cy="432060"/>
          </a:xfrm>
        </p:spPr>
        <p:txBody>
          <a:bodyPr rIns="0" bIns="0" anchor="b"/>
          <a:lstStyle>
            <a:lvl1pPr marL="0" indent="0">
              <a:buNone/>
              <a:defRPr sz="1050" b="0" i="0">
                <a:solidFill>
                  <a:schemeClr val="bg1"/>
                </a:solidFill>
                <a:latin typeface="Suisse Int'l" panose="020B0804000000000000"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cxnSp>
        <p:nvCxnSpPr>
          <p:cNvPr id="12" name="Connecteur droit 11">
            <a:extLst>
              <a:ext uri="{FF2B5EF4-FFF2-40B4-BE49-F238E27FC236}">
                <a16:creationId xmlns:a16="http://schemas.microsoft.com/office/drawing/2014/main" id="{840C940D-A45D-5603-DDB7-811E154AE87D}"/>
              </a:ext>
            </a:extLst>
          </p:cNvPr>
          <p:cNvCxnSpPr>
            <a:cxnSpLocks/>
          </p:cNvCxnSpPr>
          <p:nvPr userDrawn="1"/>
        </p:nvCxnSpPr>
        <p:spPr>
          <a:xfrm>
            <a:off x="791475" y="4191975"/>
            <a:ext cx="2700375" cy="0"/>
          </a:xfrm>
          <a:prstGeom prst="line">
            <a:avLst/>
          </a:prstGeom>
        </p:spPr>
        <p:style>
          <a:lnRef idx="2">
            <a:schemeClr val="accent3"/>
          </a:lnRef>
          <a:fillRef idx="0">
            <a:schemeClr val="accent3"/>
          </a:fillRef>
          <a:effectRef idx="1">
            <a:schemeClr val="accent3"/>
          </a:effectRef>
          <a:fontRef idx="minor">
            <a:schemeClr val="tx1"/>
          </a:fontRef>
        </p:style>
      </p:cxnSp>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4031457" y="0"/>
            <a:ext cx="5112544" cy="4191975"/>
          </a:xfrm>
        </p:spPr>
        <p:txBody>
          <a:bodyPr/>
          <a:lstStyle>
            <a:lvl1pPr marL="0" indent="0">
              <a:buNone/>
              <a:defRPr>
                <a:solidFill>
                  <a:schemeClr val="bg1"/>
                </a:solidFill>
              </a:defRPr>
            </a:lvl1pPr>
          </a:lstStyle>
          <a:p>
            <a:r>
              <a:rPr lang="fr-FR"/>
              <a:t>Cliquez sur l'icône pour ajouter une image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3871324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9144000" cy="4570028"/>
          </a:xfrm>
        </p:spPr>
        <p:txBody>
          <a:bodyPr anchor="ctr"/>
          <a:lstStyle>
            <a:lvl1pPr marL="0" indent="0" algn="ctr">
              <a:buNone/>
              <a:defRPr>
                <a:solidFill>
                  <a:schemeClr val="bg1"/>
                </a:solidFill>
              </a:defRPr>
            </a:lvl1pPr>
          </a:lstStyle>
          <a:p>
            <a:r>
              <a:rPr lang="fr-FR"/>
              <a:t>Cliquez sur l'icône pour ajouter une image</a:t>
            </a:r>
          </a:p>
        </p:txBody>
      </p:sp>
      <p:pic>
        <p:nvPicPr>
          <p:cNvPr id="7" name="Image 6">
            <a:extLst>
              <a:ext uri="{FF2B5EF4-FFF2-40B4-BE49-F238E27FC236}">
                <a16:creationId xmlns:a16="http://schemas.microsoft.com/office/drawing/2014/main" id="{22D3A94A-FFEC-7B02-957E-C22DD58021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781884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 2">
    <p:bg>
      <p:bgPr>
        <a:solidFill>
          <a:schemeClr val="accent1"/>
        </a:solidFill>
        <a:effectLst/>
      </p:bgPr>
    </p:bg>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E9271DFC-BB9A-06E0-B60A-920C29701263}"/>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15" name="Espace réservé du pied de page 4">
            <a:extLst>
              <a:ext uri="{FF2B5EF4-FFF2-40B4-BE49-F238E27FC236}">
                <a16:creationId xmlns:a16="http://schemas.microsoft.com/office/drawing/2014/main" id="{3AE56FF0-C085-16D3-E1B6-4CFECAB57A4F}"/>
              </a:ext>
            </a:extLst>
          </p:cNvPr>
          <p:cNvSpPr>
            <a:spLocks noGrp="1"/>
          </p:cNvSpPr>
          <p:nvPr>
            <p:ph type="ftr" sz="quarter" idx="11"/>
          </p:nvPr>
        </p:nvSpPr>
        <p:spPr>
          <a:xfrm>
            <a:off x="3491850" y="4732050"/>
            <a:ext cx="3780525" cy="216030"/>
          </a:xfrm>
          <a:prstGeom prst="rect">
            <a:avLst/>
          </a:prstGeom>
        </p:spPr>
        <p:txBody>
          <a:bodyPr/>
          <a:lstStyle>
            <a:lvl1pPr>
              <a:defRPr sz="600">
                <a:solidFill>
                  <a:schemeClr val="bg1"/>
                </a:solidFill>
              </a:defRPr>
            </a:lvl1pPr>
          </a:lstStyle>
          <a:p>
            <a:endParaRPr lang="fr-FR"/>
          </a:p>
        </p:txBody>
      </p:sp>
      <p:sp>
        <p:nvSpPr>
          <p:cNvPr id="16" name="Espace réservé du numéro de diapositive 5">
            <a:extLst>
              <a:ext uri="{FF2B5EF4-FFF2-40B4-BE49-F238E27FC236}">
                <a16:creationId xmlns:a16="http://schemas.microsoft.com/office/drawing/2014/main" id="{3F1D72CB-73B6-E76F-B3DF-7061E35CCEF8}"/>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17" name="Image 16">
            <a:extLst>
              <a:ext uri="{FF2B5EF4-FFF2-40B4-BE49-F238E27FC236}">
                <a16:creationId xmlns:a16="http://schemas.microsoft.com/office/drawing/2014/main" id="{00AA663F-DF22-E1F2-923A-A6038584260E}"/>
              </a:ext>
            </a:extLst>
          </p:cNvPr>
          <p:cNvPicPr>
            <a:picLocks noChangeAspect="1"/>
          </p:cNvPicPr>
          <p:nvPr userDrawn="1"/>
        </p:nvPicPr>
        <p:blipFill>
          <a:blip r:embed="rId2"/>
          <a:stretch>
            <a:fillRect/>
          </a:stretch>
        </p:blipFill>
        <p:spPr>
          <a:xfrm>
            <a:off x="791475" y="4732051"/>
            <a:ext cx="540075" cy="203147"/>
          </a:xfrm>
          <a:prstGeom prst="rect">
            <a:avLst/>
          </a:prstGeom>
        </p:spPr>
      </p:pic>
      <p:sp>
        <p:nvSpPr>
          <p:cNvPr id="6" name="Espace réservé pour une image  5">
            <a:extLst>
              <a:ext uri="{FF2B5EF4-FFF2-40B4-BE49-F238E27FC236}">
                <a16:creationId xmlns:a16="http://schemas.microsoft.com/office/drawing/2014/main" id="{DD234E21-B5E9-FC76-C1CC-126B01995D3A}"/>
              </a:ext>
            </a:extLst>
          </p:cNvPr>
          <p:cNvSpPr>
            <a:spLocks noGrp="1"/>
          </p:cNvSpPr>
          <p:nvPr>
            <p:ph type="pic" sz="quarter" idx="13"/>
          </p:nvPr>
        </p:nvSpPr>
        <p:spPr>
          <a:xfrm>
            <a:off x="1" y="0"/>
            <a:ext cx="3491849" cy="4570028"/>
          </a:xfrm>
        </p:spPr>
        <p:txBody>
          <a:bodyPr anchor="ctr"/>
          <a:lstStyle>
            <a:lvl1pPr marL="0" indent="0" algn="ctr">
              <a:buNone/>
              <a:defRPr>
                <a:solidFill>
                  <a:schemeClr val="bg1"/>
                </a:solidFill>
              </a:defRPr>
            </a:lvl1pPr>
          </a:lstStyle>
          <a:p>
            <a:r>
              <a:rPr lang="fr-FR"/>
              <a:t>Cliquez sur l'icône pour ajouter une image</a:t>
            </a:r>
          </a:p>
        </p:txBody>
      </p:sp>
      <p:sp>
        <p:nvSpPr>
          <p:cNvPr id="3" name="Espace réservé pour une image  2">
            <a:extLst>
              <a:ext uri="{FF2B5EF4-FFF2-40B4-BE49-F238E27FC236}">
                <a16:creationId xmlns:a16="http://schemas.microsoft.com/office/drawing/2014/main" id="{56EDE906-40EC-FEE3-2011-B883B0F4D10A}"/>
              </a:ext>
            </a:extLst>
          </p:cNvPr>
          <p:cNvSpPr>
            <a:spLocks noGrp="1"/>
          </p:cNvSpPr>
          <p:nvPr>
            <p:ph type="pic" sz="quarter" idx="14"/>
          </p:nvPr>
        </p:nvSpPr>
        <p:spPr>
          <a:xfrm>
            <a:off x="3491851" y="0"/>
            <a:ext cx="5652150" cy="4570028"/>
          </a:xfrm>
        </p:spPr>
        <p:txBody>
          <a:bodyPr anchor="ctr"/>
          <a:lstStyle>
            <a:lvl1pPr marL="0" indent="0" algn="ctr">
              <a:buNone/>
              <a:defRPr>
                <a:solidFill>
                  <a:schemeClr val="bg1"/>
                </a:solidFill>
              </a:defRPr>
            </a:lvl1pPr>
          </a:lstStyle>
          <a:p>
            <a:r>
              <a:rPr lang="fr-FR"/>
              <a:t>Cliquez sur l'icône pour ajouter une image</a:t>
            </a:r>
          </a:p>
        </p:txBody>
      </p:sp>
    </p:spTree>
    <p:extLst>
      <p:ext uri="{BB962C8B-B14F-4D97-AF65-F5344CB8AC3E}">
        <p14:creationId xmlns:p14="http://schemas.microsoft.com/office/powerpoint/2010/main" val="1287816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merciement">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17ECED-3A6A-631E-8BEA-863D824CB3FD}"/>
              </a:ext>
            </a:extLst>
          </p:cNvPr>
          <p:cNvPicPr>
            <a:picLocks noChangeAspect="1"/>
          </p:cNvPicPr>
          <p:nvPr userDrawn="1"/>
        </p:nvPicPr>
        <p:blipFill>
          <a:blip r:embed="rId2">
            <a:alphaModFix amt="10000"/>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914560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Remerciement">
    <p:bg>
      <p:bgPr>
        <a:solidFill>
          <a:schemeClr val="accent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F17ECED-3A6A-631E-8BEA-863D824CB3FD}"/>
              </a:ext>
            </a:extLst>
          </p:cNvPr>
          <p:cNvPicPr>
            <a:picLocks noChangeAspect="1"/>
          </p:cNvPicPr>
          <p:nvPr userDrawn="1"/>
        </p:nvPicPr>
        <p:blipFill>
          <a:blip r:embed="rId2">
            <a:alphaModFix/>
          </a:blip>
          <a:stretch>
            <a:fillRect/>
          </a:stretch>
        </p:blipFill>
        <p:spPr>
          <a:xfrm>
            <a:off x="5427000" y="-128625"/>
            <a:ext cx="4527719" cy="6451998"/>
          </a:xfrm>
          <a:prstGeom prst="rect">
            <a:avLst/>
          </a:prstGeom>
        </p:spPr>
      </p:pic>
      <p:sp>
        <p:nvSpPr>
          <p:cNvPr id="2" name="Titre 1">
            <a:extLst>
              <a:ext uri="{FF2B5EF4-FFF2-40B4-BE49-F238E27FC236}">
                <a16:creationId xmlns:a16="http://schemas.microsoft.com/office/drawing/2014/main" id="{1E27E259-CA1B-A983-F4AF-BD4BE030EF89}"/>
              </a:ext>
            </a:extLst>
          </p:cNvPr>
          <p:cNvSpPr>
            <a:spLocks noGrp="1"/>
          </p:cNvSpPr>
          <p:nvPr>
            <p:ph type="title" hasCustomPrompt="1"/>
          </p:nvPr>
        </p:nvSpPr>
        <p:spPr>
          <a:xfrm>
            <a:off x="1871625" y="1491600"/>
            <a:ext cx="4320600" cy="1620225"/>
          </a:xfrm>
          <a:prstGeom prst="rect">
            <a:avLst/>
          </a:prstGeom>
        </p:spPr>
        <p:txBody>
          <a:bodyPr lIns="0" tIns="0" rIns="0" bIns="0" anchor="t">
            <a:noAutofit/>
          </a:bodyPr>
          <a:lstStyle>
            <a:lvl1pPr>
              <a:defRPr>
                <a:solidFill>
                  <a:schemeClr val="bg1"/>
                </a:solidFill>
              </a:defRPr>
            </a:lvl1pPr>
          </a:lstStyle>
          <a:p>
            <a:r>
              <a:rPr lang="fr-FR"/>
              <a:t>Modifiez le style du titre</a:t>
            </a:r>
            <a:br>
              <a:rPr lang="fr-FR"/>
            </a:br>
            <a:endParaRPr lang="fr-FR"/>
          </a:p>
        </p:txBody>
      </p:sp>
      <p:sp>
        <p:nvSpPr>
          <p:cNvPr id="6" name="Espace réservé de la date 3">
            <a:extLst>
              <a:ext uri="{FF2B5EF4-FFF2-40B4-BE49-F238E27FC236}">
                <a16:creationId xmlns:a16="http://schemas.microsoft.com/office/drawing/2014/main" id="{00AD7869-6D36-9861-50CA-4374ACF56B6D}"/>
              </a:ext>
            </a:extLst>
          </p:cNvPr>
          <p:cNvSpPr>
            <a:spLocks noGrp="1"/>
          </p:cNvSpPr>
          <p:nvPr>
            <p:ph type="dt" sz="half" idx="10"/>
          </p:nvPr>
        </p:nvSpPr>
        <p:spPr>
          <a:xfrm>
            <a:off x="1871625" y="4732050"/>
            <a:ext cx="1080150" cy="216030"/>
          </a:xfrm>
          <a:prstGeom prst="rect">
            <a:avLst/>
          </a:prstGeom>
        </p:spPr>
        <p:txBody>
          <a:bodyPr/>
          <a:lstStyle>
            <a:lvl1pPr>
              <a:defRPr sz="600">
                <a:solidFill>
                  <a:schemeClr val="bg1"/>
                </a:solidFill>
              </a:defRPr>
            </a:lvl1pPr>
          </a:lstStyle>
          <a:p>
            <a:fld id="{0C63D54B-1128-BC4D-8010-13DA7231E6C1}" type="datetime1">
              <a:rPr lang="fr-FR"/>
              <a:pPr/>
              <a:t>22/10/2025</a:t>
            </a:fld>
            <a:endParaRPr lang="fr-FR"/>
          </a:p>
        </p:txBody>
      </p:sp>
      <p:sp>
        <p:nvSpPr>
          <p:cNvPr id="7" name="Espace réservé du pied de page 4">
            <a:extLst>
              <a:ext uri="{FF2B5EF4-FFF2-40B4-BE49-F238E27FC236}">
                <a16:creationId xmlns:a16="http://schemas.microsoft.com/office/drawing/2014/main" id="{1CEBB0A5-4633-AEF7-18CE-CE58AD1D8E7B}"/>
              </a:ext>
            </a:extLst>
          </p:cNvPr>
          <p:cNvSpPr>
            <a:spLocks noGrp="1"/>
          </p:cNvSpPr>
          <p:nvPr>
            <p:ph type="ftr" sz="quarter" idx="11"/>
          </p:nvPr>
        </p:nvSpPr>
        <p:spPr>
          <a:xfrm>
            <a:off x="3491850" y="4732050"/>
            <a:ext cx="2160300" cy="216030"/>
          </a:xfrm>
          <a:prstGeom prst="rect">
            <a:avLst/>
          </a:prstGeom>
        </p:spPr>
        <p:txBody>
          <a:bodyPr/>
          <a:lstStyle>
            <a:lvl1pPr>
              <a:defRPr sz="600">
                <a:solidFill>
                  <a:schemeClr val="bg1"/>
                </a:solidFill>
              </a:defRPr>
            </a:lvl1pPr>
          </a:lstStyle>
          <a:p>
            <a:endParaRPr lang="fr-FR"/>
          </a:p>
        </p:txBody>
      </p:sp>
      <p:sp>
        <p:nvSpPr>
          <p:cNvPr id="8" name="Espace réservé du numéro de diapositive 5">
            <a:extLst>
              <a:ext uri="{FF2B5EF4-FFF2-40B4-BE49-F238E27FC236}">
                <a16:creationId xmlns:a16="http://schemas.microsoft.com/office/drawing/2014/main" id="{2F15564E-6EFB-A943-62CA-10F994DC6C0E}"/>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bg1"/>
                </a:solidFill>
              </a:defRPr>
            </a:lvl1pPr>
          </a:lstStyle>
          <a:p>
            <a:fld id="{E6CAD5E5-E0F3-D04B-B195-3CA9E05C04F3}" type="slidenum">
              <a:rPr lang="fr-FR"/>
              <a:pPr/>
              <a:t>‹N°›</a:t>
            </a:fld>
            <a:endParaRPr lang="fr-FR"/>
          </a:p>
        </p:txBody>
      </p:sp>
      <p:pic>
        <p:nvPicPr>
          <p:cNvPr id="3" name="Image 2">
            <a:extLst>
              <a:ext uri="{FF2B5EF4-FFF2-40B4-BE49-F238E27FC236}">
                <a16:creationId xmlns:a16="http://schemas.microsoft.com/office/drawing/2014/main" id="{C574093E-2A4F-C42C-EAEA-F072156ED8EB}"/>
              </a:ext>
            </a:extLst>
          </p:cNvPr>
          <p:cNvPicPr>
            <a:picLocks noChangeAspect="1"/>
          </p:cNvPicPr>
          <p:nvPr userDrawn="1"/>
        </p:nvPicPr>
        <p:blipFill>
          <a:blip r:embed="rId3"/>
          <a:stretch>
            <a:fillRect/>
          </a:stretch>
        </p:blipFill>
        <p:spPr>
          <a:xfrm>
            <a:off x="791475" y="4732051"/>
            <a:ext cx="540075" cy="203147"/>
          </a:xfrm>
          <a:prstGeom prst="rect">
            <a:avLst/>
          </a:prstGeom>
        </p:spPr>
      </p:pic>
      <p:sp>
        <p:nvSpPr>
          <p:cNvPr id="9" name="Espace réservé du texte 8">
            <a:extLst>
              <a:ext uri="{FF2B5EF4-FFF2-40B4-BE49-F238E27FC236}">
                <a16:creationId xmlns:a16="http://schemas.microsoft.com/office/drawing/2014/main" id="{961D3190-0E58-EC02-990E-F43B56DD4AE2}"/>
              </a:ext>
            </a:extLst>
          </p:cNvPr>
          <p:cNvSpPr>
            <a:spLocks noGrp="1"/>
          </p:cNvSpPr>
          <p:nvPr>
            <p:ph type="body" sz="quarter" idx="13"/>
          </p:nvPr>
        </p:nvSpPr>
        <p:spPr>
          <a:xfrm>
            <a:off x="1871626" y="3651648"/>
            <a:ext cx="4320599" cy="540544"/>
          </a:xfrm>
        </p:spPr>
        <p:txBody>
          <a:bodyPr rIns="0" bIns="0"/>
          <a:lstStyle>
            <a:lvl1pPr marL="0" indent="0">
              <a:buNone/>
              <a:defRPr sz="1350" b="1" i="0">
                <a:solidFill>
                  <a:schemeClr val="bg1"/>
                </a:solidFill>
                <a:latin typeface="Suisse Int'l Semi Bold" panose="020B0804000000000000" pitchFamily="34" charset="77"/>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a:t>Cliquez pour modifier les styles du texte du masque</a:t>
            </a:r>
          </a:p>
        </p:txBody>
      </p:sp>
      <p:pic>
        <p:nvPicPr>
          <p:cNvPr id="10" name="Image 9">
            <a:extLst>
              <a:ext uri="{FF2B5EF4-FFF2-40B4-BE49-F238E27FC236}">
                <a16:creationId xmlns:a16="http://schemas.microsoft.com/office/drawing/2014/main" id="{22D3A94A-FFEC-7B02-957E-C22DD580212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1838" y="4732051"/>
            <a:ext cx="539350" cy="203147"/>
          </a:xfrm>
          <a:prstGeom prst="rect">
            <a:avLst/>
          </a:prstGeom>
        </p:spPr>
      </p:pic>
    </p:spTree>
    <p:extLst>
      <p:ext uri="{BB962C8B-B14F-4D97-AF65-F5344CB8AC3E}">
        <p14:creationId xmlns:p14="http://schemas.microsoft.com/office/powerpoint/2010/main" val="263329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 3">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860675"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860675" cy="259230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7" name="Image 6">
            <a:extLst>
              <a:ext uri="{FF2B5EF4-FFF2-40B4-BE49-F238E27FC236}">
                <a16:creationId xmlns:a16="http://schemas.microsoft.com/office/drawing/2014/main" id="{C4430775-0EAF-7D61-36C2-8DB03053119C}"/>
              </a:ext>
            </a:extLst>
          </p:cNvPr>
          <p:cNvPicPr>
            <a:picLocks noChangeAspect="1"/>
          </p:cNvPicPr>
          <p:nvPr/>
        </p:nvPicPr>
        <p:blipFill>
          <a:blip r:embed="rId2">
            <a:alphaModFix/>
          </a:blip>
          <a:stretch>
            <a:fillRect/>
          </a:stretch>
        </p:blipFill>
        <p:spPr>
          <a:xfrm>
            <a:off x="5427000" y="-128625"/>
            <a:ext cx="4520397" cy="6438938"/>
          </a:xfrm>
          <a:prstGeom prst="rect">
            <a:avLst/>
          </a:prstGeom>
        </p:spPr>
      </p:pic>
      <p:sp>
        <p:nvSpPr>
          <p:cNvPr id="10" name="Espace réservé de la date 3">
            <a:extLst>
              <a:ext uri="{FF2B5EF4-FFF2-40B4-BE49-F238E27FC236}">
                <a16:creationId xmlns:a16="http://schemas.microsoft.com/office/drawing/2014/main" id="{48B6D5E7-BA4F-A7A2-6E21-C30F8BF249CB}"/>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10/22/2025</a:t>
            </a:fld>
            <a:endParaRPr lang="en-US"/>
          </a:p>
        </p:txBody>
      </p:sp>
      <p:sp>
        <p:nvSpPr>
          <p:cNvPr id="11" name="Espace réservé du pied de page 4">
            <a:extLst>
              <a:ext uri="{FF2B5EF4-FFF2-40B4-BE49-F238E27FC236}">
                <a16:creationId xmlns:a16="http://schemas.microsoft.com/office/drawing/2014/main" id="{3A713A6C-CBF3-A454-B64E-71DC2046C46F}"/>
              </a:ext>
            </a:extLst>
          </p:cNvPr>
          <p:cNvSpPr>
            <a:spLocks noGrp="1"/>
          </p:cNvSpPr>
          <p:nvPr>
            <p:ph type="ftr" sz="quarter" idx="11"/>
          </p:nvPr>
        </p:nvSpPr>
        <p:spPr>
          <a:xfrm>
            <a:off x="3491850" y="4732050"/>
            <a:ext cx="2160300" cy="216030"/>
          </a:xfrm>
          <a:prstGeom prst="rect">
            <a:avLst/>
          </a:prstGeom>
        </p:spPr>
        <p:txBody>
          <a:bodyPr anchor="t"/>
          <a:lstStyle>
            <a:lvl1pPr>
              <a:defRPr>
                <a:solidFill>
                  <a:schemeClr val="tx1"/>
                </a:solidFill>
              </a:defRPr>
            </a:lvl1pPr>
          </a:lstStyle>
          <a:p>
            <a:endParaRPr lang="en-US"/>
          </a:p>
        </p:txBody>
      </p:sp>
      <p:sp>
        <p:nvSpPr>
          <p:cNvPr id="12" name="Espace réservé du numéro de diapositive 5">
            <a:extLst>
              <a:ext uri="{FF2B5EF4-FFF2-40B4-BE49-F238E27FC236}">
                <a16:creationId xmlns:a16="http://schemas.microsoft.com/office/drawing/2014/main" id="{9D18244C-3667-4D59-F030-D09B06D74C32}"/>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13" name="Image 12">
            <a:extLst>
              <a:ext uri="{FF2B5EF4-FFF2-40B4-BE49-F238E27FC236}">
                <a16:creationId xmlns:a16="http://schemas.microsoft.com/office/drawing/2014/main" id="{040069F5-28D4-8998-5083-A662B0B56C4A}"/>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417281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 5">
    <p:bg>
      <p:bgPr>
        <a:solidFill>
          <a:schemeClr val="bg1"/>
        </a:solidFill>
        <a:effectLst/>
      </p:bgPr>
    </p:bg>
    <p:spTree>
      <p:nvGrpSpPr>
        <p:cNvPr id="1" name=""/>
        <p:cNvGrpSpPr/>
        <p:nvPr/>
      </p:nvGrpSpPr>
      <p:grpSpPr>
        <a:xfrm>
          <a:off x="0" y="0"/>
          <a:ext cx="0" cy="0"/>
          <a:chOff x="0" y="0"/>
          <a:chExt cx="0" cy="0"/>
        </a:xfrm>
      </p:grpSpPr>
      <p:sp>
        <p:nvSpPr>
          <p:cNvPr id="13" name="Espace réservé du contenu 9">
            <a:extLst>
              <a:ext uri="{FF2B5EF4-FFF2-40B4-BE49-F238E27FC236}">
                <a16:creationId xmlns:a16="http://schemas.microsoft.com/office/drawing/2014/main" id="{A0260FB4-F1FC-3DAB-4275-00E1294F76E5}"/>
              </a:ext>
            </a:extLst>
          </p:cNvPr>
          <p:cNvSpPr>
            <a:spLocks noGrp="1"/>
          </p:cNvSpPr>
          <p:nvPr>
            <p:ph sz="quarter" idx="13"/>
          </p:nvPr>
        </p:nvSpPr>
        <p:spPr>
          <a:xfrm>
            <a:off x="5652150" y="0"/>
            <a:ext cx="3491850" cy="5143500"/>
          </a:xfrm>
        </p:spPr>
        <p:txBody>
          <a:bodyPr/>
          <a:lstStyle>
            <a:lvl1pPr marL="0" indent="0">
              <a:buNone/>
              <a:defRPr>
                <a:solidFill>
                  <a:schemeClr val="bg1"/>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4320600" cy="1620225"/>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2031675"/>
            <a:ext cx="4320600" cy="2160300"/>
          </a:xfrm>
        </p:spPr>
        <p:txBody>
          <a:bodyPr anchor="t"/>
          <a:lstStyle>
            <a:lvl1pPr marL="0" indent="0" algn="l">
              <a:buNone/>
              <a:defRPr sz="1200" b="0" i="0">
                <a:solidFill>
                  <a:schemeClr val="tx1"/>
                </a:solidFill>
                <a:latin typeface="Suisse Int'l" panose="020B0804000000000000"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lstStyle>
            <a:lvl1pPr>
              <a:defRPr>
                <a:solidFill>
                  <a:schemeClr val="tx1"/>
                </a:solidFill>
              </a:defRPr>
            </a:lvl1pPr>
          </a:lstStyle>
          <a:p>
            <a:fld id="{241EB5C9-1307-BA42-ABA2-0BC069CD8E7F}" type="datetimeFigureOut">
              <a:rPr lang="en-US" smtClean="0"/>
              <a:t>10/22/2025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1620225" cy="216030"/>
          </a:xfrm>
          <a:prstGeom prst="rect">
            <a:avLst/>
          </a:prstGeom>
        </p:spPr>
        <p:txBody>
          <a:bodyPr/>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C2C7BBEE-105C-53F7-7A0E-CEAB6637241E}"/>
              </a:ext>
            </a:extLst>
          </p:cNvPr>
          <p:cNvPicPr>
            <a:picLocks noChangeAspect="1"/>
          </p:cNvPicPr>
          <p:nvPr/>
        </p:nvPicPr>
        <p:blipFill>
          <a:blip r:embed="rId2"/>
          <a:stretch>
            <a:fillRect/>
          </a:stretch>
        </p:blipFill>
        <p:spPr>
          <a:xfrm>
            <a:off x="791475" y="4732051"/>
            <a:ext cx="540075" cy="203147"/>
          </a:xfrm>
          <a:prstGeom prst="rect">
            <a:avLst/>
          </a:prstGeom>
        </p:spPr>
      </p:pic>
    </p:spTree>
    <p:extLst>
      <p:ext uri="{BB962C8B-B14F-4D97-AF65-F5344CB8AC3E}">
        <p14:creationId xmlns:p14="http://schemas.microsoft.com/office/powerpoint/2010/main" val="301245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 6">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39C7317-FFE7-8B2B-F46A-D977B8D83DDF}"/>
              </a:ext>
            </a:extLst>
          </p:cNvPr>
          <p:cNvPicPr>
            <a:picLocks noChangeAspect="1"/>
          </p:cNvPicPr>
          <p:nvPr/>
        </p:nvPicPr>
        <p:blipFill>
          <a:blip r:embed="rId2">
            <a:alphaModFix amt="10000"/>
          </a:blip>
          <a:stretch>
            <a:fillRect/>
          </a:stretch>
        </p:blipFill>
        <p:spPr>
          <a:xfrm>
            <a:off x="251400" y="195420"/>
            <a:ext cx="8641200" cy="3502544"/>
          </a:xfrm>
          <a:prstGeom prst="rect">
            <a:avLst/>
          </a:prstGeom>
        </p:spPr>
      </p:pic>
      <p:sp>
        <p:nvSpPr>
          <p:cNvPr id="2" name="Titre 1">
            <a:extLst>
              <a:ext uri="{FF2B5EF4-FFF2-40B4-BE49-F238E27FC236}">
                <a16:creationId xmlns:a16="http://schemas.microsoft.com/office/drawing/2014/main" id="{A894351B-771D-3048-7746-9BAD379F9682}"/>
              </a:ext>
            </a:extLst>
          </p:cNvPr>
          <p:cNvSpPr>
            <a:spLocks noGrp="1"/>
          </p:cNvSpPr>
          <p:nvPr>
            <p:ph type="title"/>
          </p:nvPr>
        </p:nvSpPr>
        <p:spPr>
          <a:xfrm>
            <a:off x="791475" y="411450"/>
            <a:ext cx="7561050" cy="1080150"/>
          </a:xfrm>
          <a:prstGeom prst="rect">
            <a:avLst/>
          </a:prstGeom>
        </p:spPr>
        <p:txBody>
          <a:bodyPr lIns="0" tIns="0" rIns="0" bIns="0">
            <a:noAutofit/>
          </a:bodyPr>
          <a:lstStyle>
            <a:lvl1pPr>
              <a:defRPr>
                <a:solidFill>
                  <a:schemeClr val="accent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498B133-07AA-65C2-8C55-EDCBDE6828A4}"/>
              </a:ext>
            </a:extLst>
          </p:cNvPr>
          <p:cNvSpPr>
            <a:spLocks noGrp="1"/>
          </p:cNvSpPr>
          <p:nvPr>
            <p:ph idx="1"/>
          </p:nvPr>
        </p:nvSpPr>
        <p:spPr>
          <a:xfrm>
            <a:off x="791475" y="1491601"/>
            <a:ext cx="7561050" cy="3186383"/>
          </a:xfrm>
        </p:spPr>
        <p:txBody>
          <a:bodyPr rIns="0" bIns="0"/>
          <a:lstStyle>
            <a:lvl1pPr>
              <a:defRPr sz="1500" b="0" i="0">
                <a:solidFill>
                  <a:schemeClr val="tx1"/>
                </a:solidFill>
                <a:latin typeface="Suisse Int'l" panose="020B0804000000000000" pitchFamily="34" charset="77"/>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9EC3FD-A3FC-5C97-572E-87ACEEF24471}"/>
              </a:ext>
            </a:extLst>
          </p:cNvPr>
          <p:cNvSpPr>
            <a:spLocks noGrp="1"/>
          </p:cNvSpPr>
          <p:nvPr>
            <p:ph type="dt" sz="half" idx="10"/>
          </p:nvPr>
        </p:nvSpPr>
        <p:spPr>
          <a:xfrm>
            <a:off x="1871625" y="4732050"/>
            <a:ext cx="1080150" cy="216030"/>
          </a:xfrm>
          <a:prstGeom prst="rect">
            <a:avLst/>
          </a:prstGeom>
        </p:spPr>
        <p:txBody>
          <a:bodyPr anchor="t"/>
          <a:lstStyle>
            <a:lvl1pPr>
              <a:defRPr>
                <a:solidFill>
                  <a:schemeClr val="tx1"/>
                </a:solidFill>
              </a:defRPr>
            </a:lvl1pPr>
          </a:lstStyle>
          <a:p>
            <a:fld id="{241EB5C9-1307-BA42-ABA2-0BC069CD8E7F}" type="datetimeFigureOut">
              <a:rPr lang="en-US" smtClean="0"/>
              <a:t>10/22/2025</a:t>
            </a:fld>
            <a:endParaRPr lang="en-US"/>
          </a:p>
        </p:txBody>
      </p:sp>
      <p:sp>
        <p:nvSpPr>
          <p:cNvPr id="5" name="Espace réservé du pied de page 4">
            <a:extLst>
              <a:ext uri="{FF2B5EF4-FFF2-40B4-BE49-F238E27FC236}">
                <a16:creationId xmlns:a16="http://schemas.microsoft.com/office/drawing/2014/main" id="{659E56D3-41A3-B0AF-6F47-C65A6015971A}"/>
              </a:ext>
            </a:extLst>
          </p:cNvPr>
          <p:cNvSpPr>
            <a:spLocks noGrp="1"/>
          </p:cNvSpPr>
          <p:nvPr>
            <p:ph type="ftr" sz="quarter" idx="11"/>
          </p:nvPr>
        </p:nvSpPr>
        <p:spPr>
          <a:xfrm>
            <a:off x="3491850" y="4732050"/>
            <a:ext cx="3780525" cy="216030"/>
          </a:xfrm>
          <a:prstGeom prst="rect">
            <a:avLst/>
          </a:prstGeom>
        </p:spPr>
        <p:txBody>
          <a:bodyPr anchor="t"/>
          <a:lstStyle>
            <a:lvl1pPr>
              <a:defRPr>
                <a:solidFill>
                  <a:schemeClr val="tx1"/>
                </a:solidFill>
              </a:defRPr>
            </a:lvl1pPr>
          </a:lstStyle>
          <a:p>
            <a:endParaRPr lang="en-US"/>
          </a:p>
        </p:txBody>
      </p:sp>
      <p:sp>
        <p:nvSpPr>
          <p:cNvPr id="6" name="Espace réservé du numéro de diapositive 5">
            <a:extLst>
              <a:ext uri="{FF2B5EF4-FFF2-40B4-BE49-F238E27FC236}">
                <a16:creationId xmlns:a16="http://schemas.microsoft.com/office/drawing/2014/main" id="{909ED805-BFD2-5114-AF38-4DC1C4DBFE61}"/>
              </a:ext>
            </a:extLst>
          </p:cNvPr>
          <p:cNvSpPr>
            <a:spLocks noGrp="1"/>
          </p:cNvSpPr>
          <p:nvPr>
            <p:ph type="sldNum" sz="quarter" idx="12"/>
          </p:nvPr>
        </p:nvSpPr>
        <p:spPr>
          <a:xfrm>
            <a:off x="7812450" y="4732050"/>
            <a:ext cx="540075" cy="216030"/>
          </a:xfrm>
          <a:prstGeom prst="rect">
            <a:avLst/>
          </a:prstGeom>
        </p:spPr>
        <p:txBody>
          <a:bodyPr anchor="t"/>
          <a:lstStyle>
            <a:lvl1pPr>
              <a:defRPr>
                <a:solidFill>
                  <a:schemeClr val="tx1"/>
                </a:solidFill>
              </a:defRPr>
            </a:lvl1pPr>
          </a:lstStyle>
          <a:p>
            <a:fld id="{C5EF2332-01BF-834F-8236-50238282D533}" type="slidenum">
              <a:rPr lang="en-US" smtClean="0"/>
              <a:t>‹N°›</a:t>
            </a:fld>
            <a:endParaRPr lang="en-US"/>
          </a:p>
        </p:txBody>
      </p:sp>
      <p:pic>
        <p:nvPicPr>
          <p:cNvPr id="8" name="Image 7">
            <a:extLst>
              <a:ext uri="{FF2B5EF4-FFF2-40B4-BE49-F238E27FC236}">
                <a16:creationId xmlns:a16="http://schemas.microsoft.com/office/drawing/2014/main" id="{74C2B724-FB5B-F267-87C7-EDC38C149C22}"/>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008177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de section">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B2DA534-9954-1068-409E-3EC612557C78}"/>
              </a:ext>
            </a:extLst>
          </p:cNvPr>
          <p:cNvPicPr>
            <a:picLocks noChangeAspect="1"/>
          </p:cNvPicPr>
          <p:nvPr/>
        </p:nvPicPr>
        <p:blipFill>
          <a:blip r:embed="rId2">
            <a:alphaModFix amt="10000"/>
          </a:blip>
          <a:stretch>
            <a:fillRect/>
          </a:stretch>
        </p:blipFill>
        <p:spPr>
          <a:xfrm>
            <a:off x="5427000" y="-128625"/>
            <a:ext cx="4520397" cy="6438938"/>
          </a:xfrm>
          <a:prstGeom prst="rect">
            <a:avLst/>
          </a:prstGeom>
        </p:spPr>
      </p:pic>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3491850" y="411450"/>
            <a:ext cx="4860675" cy="2160300"/>
          </a:xfrm>
          <a:prstGeom prst="rect">
            <a:avLst/>
          </a:prstGeom>
        </p:spPr>
        <p:txBody>
          <a:bodyPr lIns="0" tIns="0" rIns="0" bIns="0" anchor="t" anchorCtr="0">
            <a:noAutofit/>
          </a:bodyPr>
          <a:lstStyle>
            <a:lvl1pPr>
              <a:defRPr sz="4500">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3491850" y="3111825"/>
            <a:ext cx="4860675" cy="1080150"/>
          </a:xfrm>
        </p:spPr>
        <p:txBody>
          <a:bodyPr/>
          <a:lstStyle>
            <a:lvl1pPr marL="0" indent="0">
              <a:buNone/>
              <a:defRPr sz="1500" b="0" i="0">
                <a:solidFill>
                  <a:schemeClr val="tx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1871625" y="4732050"/>
            <a:ext cx="1080150" cy="216030"/>
          </a:xfrm>
          <a:prstGeom prst="rect">
            <a:avLst/>
          </a:prstGeom>
        </p:spPr>
        <p:txBody>
          <a:bodyPr/>
          <a:lstStyle>
            <a:lvl1pPr>
              <a:defRPr>
                <a:solidFill>
                  <a:schemeClr val="tx1"/>
                </a:solidFill>
              </a:defRPr>
            </a:lvl1pPr>
          </a:lstStyle>
          <a:p>
            <a:fld id="{241EB5C9-1307-BA42-ABA2-0BC069CD8E7F}" type="datetimeFigureOut">
              <a:rPr lang="en-US" smtClean="0"/>
              <a:t>10/22/2025</a:t>
            </a:fld>
            <a:endParaRPr lang="en-US"/>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3491850" y="4732050"/>
            <a:ext cx="3780525" cy="216030"/>
          </a:xfrm>
          <a:prstGeom prst="rect">
            <a:avLst/>
          </a:prstGeom>
        </p:spPr>
        <p:txBody>
          <a:bodyPr/>
          <a:lstStyle>
            <a:lvl1pPr>
              <a:defRPr>
                <a:solidFill>
                  <a:schemeClr val="tx1"/>
                </a:solidFill>
              </a:defRPr>
            </a:lvl1pPr>
          </a:lstStyle>
          <a:p>
            <a:endParaRPr lang="en-US"/>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a:solidFill>
                  <a:schemeClr val="tx1"/>
                </a:solidFill>
              </a:defRPr>
            </a:lvl1pPr>
          </a:lstStyle>
          <a:p>
            <a:fld id="{C5EF2332-01BF-834F-8236-50238282D533}" type="slidenum">
              <a:rPr lang="en-US" smtClean="0"/>
              <a:t>‹N°›</a:t>
            </a:fld>
            <a:endParaRPr lang="en-US"/>
          </a:p>
        </p:txBody>
      </p:sp>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791766" y="411957"/>
            <a:ext cx="2159794" cy="2159794"/>
          </a:xfrm>
        </p:spPr>
        <p:txBody>
          <a:bodyPr rIns="0" bIns="0"/>
          <a:lstStyle>
            <a:lvl1pPr marL="0" indent="0">
              <a:buNone/>
              <a:defRPr sz="11250" b="1" i="0">
                <a:solidFill>
                  <a:schemeClr val="accent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p:nvCxnSpPr>
        <p:spPr>
          <a:xfrm>
            <a:off x="791475" y="3111825"/>
            <a:ext cx="2160300"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791766" y="3219840"/>
            <a:ext cx="2159794" cy="432276"/>
          </a:xfrm>
        </p:spPr>
        <p:txBody>
          <a:bodyPr rIns="0" bIns="0"/>
          <a:lstStyle>
            <a:lvl1pPr marL="0" indent="0">
              <a:buNone/>
              <a:defRPr sz="1050" b="0" i="0">
                <a:solidFill>
                  <a:schemeClr val="tx1"/>
                </a:solidFill>
                <a:latin typeface="Suisse Int'l" panose="020B0804000000000000" pitchFamily="34" charset="77"/>
              </a:defRPr>
            </a:lvl1pPr>
          </a:lstStyle>
          <a:p>
            <a:pPr lvl="0"/>
            <a:r>
              <a:rPr lang="fr-FR"/>
              <a:t>Cliquez pour modifier les styles du texte du masque</a:t>
            </a:r>
          </a:p>
        </p:txBody>
      </p:sp>
      <p:pic>
        <p:nvPicPr>
          <p:cNvPr id="5" name="Image 4">
            <a:extLst>
              <a:ext uri="{FF2B5EF4-FFF2-40B4-BE49-F238E27FC236}">
                <a16:creationId xmlns:a16="http://schemas.microsoft.com/office/drawing/2014/main" id="{54A73C65-5DD6-D8B7-8800-6C13B6B37C62}"/>
              </a:ext>
            </a:extLst>
          </p:cNvPr>
          <p:cNvPicPr>
            <a:picLocks noChangeAspect="1"/>
          </p:cNvPicPr>
          <p:nvPr/>
        </p:nvPicPr>
        <p:blipFill>
          <a:blip r:embed="rId3"/>
          <a:stretch>
            <a:fillRect/>
          </a:stretch>
        </p:blipFill>
        <p:spPr>
          <a:xfrm>
            <a:off x="791475" y="4732051"/>
            <a:ext cx="540075" cy="203147"/>
          </a:xfrm>
          <a:prstGeom prst="rect">
            <a:avLst/>
          </a:prstGeom>
        </p:spPr>
      </p:pic>
    </p:spTree>
    <p:extLst>
      <p:ext uri="{BB962C8B-B14F-4D97-AF65-F5344CB8AC3E}">
        <p14:creationId xmlns:p14="http://schemas.microsoft.com/office/powerpoint/2010/main" val="171146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de section - 2">
    <p:bg>
      <p:bgPr>
        <a:solidFill>
          <a:schemeClr val="bg1"/>
        </a:soli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5C93AD91-5BB9-10F1-FFB4-F2F741E2336E}"/>
              </a:ext>
            </a:extLst>
          </p:cNvPr>
          <p:cNvSpPr>
            <a:spLocks noGrp="1"/>
          </p:cNvSpPr>
          <p:nvPr>
            <p:ph sz="quarter" idx="15"/>
          </p:nvPr>
        </p:nvSpPr>
        <p:spPr>
          <a:xfrm>
            <a:off x="0" y="0"/>
            <a:ext cx="2951560" cy="5143500"/>
          </a:xfrm>
        </p:spPr>
        <p:txBody>
          <a:bodyPr/>
          <a:lstStyle>
            <a:lvl1pPr marL="0" indent="0">
              <a:buNone/>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D402A2F-49AC-AED5-EE49-B61875AA0F2A}"/>
              </a:ext>
            </a:extLst>
          </p:cNvPr>
          <p:cNvSpPr>
            <a:spLocks noGrp="1"/>
          </p:cNvSpPr>
          <p:nvPr>
            <p:ph type="title"/>
          </p:nvPr>
        </p:nvSpPr>
        <p:spPr>
          <a:xfrm>
            <a:off x="5652150" y="411450"/>
            <a:ext cx="3240450" cy="2160300"/>
          </a:xfrm>
          <a:prstGeom prst="rect">
            <a:avLst/>
          </a:prstGeom>
        </p:spPr>
        <p:txBody>
          <a:bodyPr lIns="0" tIns="0" rIns="0" bIns="0" anchor="t" anchorCtr="0">
            <a:noAutofit/>
          </a:bodyPr>
          <a:lstStyle>
            <a:lvl1pPr>
              <a:defRPr sz="3750">
                <a:solidFill>
                  <a:schemeClr val="accent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FC455964-3A89-C572-FA46-4B6A18DDF2F6}"/>
              </a:ext>
            </a:extLst>
          </p:cNvPr>
          <p:cNvSpPr>
            <a:spLocks noGrp="1"/>
          </p:cNvSpPr>
          <p:nvPr>
            <p:ph type="body" idx="1"/>
          </p:nvPr>
        </p:nvSpPr>
        <p:spPr>
          <a:xfrm>
            <a:off x="5652150" y="3111825"/>
            <a:ext cx="3240450" cy="1080150"/>
          </a:xfrm>
        </p:spPr>
        <p:txBody>
          <a:bodyPr/>
          <a:lstStyle>
            <a:lvl1pPr marL="0" indent="0">
              <a:buNone/>
              <a:defRPr sz="1500" b="0" i="0">
                <a:solidFill>
                  <a:schemeClr val="tx1"/>
                </a:solidFill>
                <a:latin typeface="Suisse Int'l" panose="020B0804000000000000"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7" name="Espace réservé de la date 3">
            <a:extLst>
              <a:ext uri="{FF2B5EF4-FFF2-40B4-BE49-F238E27FC236}">
                <a16:creationId xmlns:a16="http://schemas.microsoft.com/office/drawing/2014/main" id="{95F92807-8928-A9EF-33EF-B38762EED7BE}"/>
              </a:ext>
            </a:extLst>
          </p:cNvPr>
          <p:cNvSpPr>
            <a:spLocks noGrp="1"/>
          </p:cNvSpPr>
          <p:nvPr>
            <p:ph type="dt" sz="half" idx="10"/>
          </p:nvPr>
        </p:nvSpPr>
        <p:spPr>
          <a:xfrm>
            <a:off x="4572000" y="4732050"/>
            <a:ext cx="540075" cy="216030"/>
          </a:xfrm>
          <a:prstGeom prst="rect">
            <a:avLst/>
          </a:prstGeom>
        </p:spPr>
        <p:txBody>
          <a:bodyPr/>
          <a:lstStyle>
            <a:lvl1pPr>
              <a:defRPr sz="600">
                <a:solidFill>
                  <a:schemeClr val="tx1"/>
                </a:solidFill>
              </a:defRPr>
            </a:lvl1pPr>
          </a:lstStyle>
          <a:p>
            <a:fld id="{241EB5C9-1307-BA42-ABA2-0BC069CD8E7F}" type="datetimeFigureOut">
              <a:rPr lang="en-US" smtClean="0"/>
              <a:t>10/22/2025</a:t>
            </a:fld>
            <a:endParaRPr lang="en-US"/>
          </a:p>
        </p:txBody>
      </p:sp>
      <p:sp>
        <p:nvSpPr>
          <p:cNvPr id="8" name="Espace réservé du pied de page 4">
            <a:extLst>
              <a:ext uri="{FF2B5EF4-FFF2-40B4-BE49-F238E27FC236}">
                <a16:creationId xmlns:a16="http://schemas.microsoft.com/office/drawing/2014/main" id="{13837110-1BC7-744D-132A-E22B95F0B36C}"/>
              </a:ext>
            </a:extLst>
          </p:cNvPr>
          <p:cNvSpPr>
            <a:spLocks noGrp="1"/>
          </p:cNvSpPr>
          <p:nvPr>
            <p:ph type="ftr" sz="quarter" idx="11"/>
          </p:nvPr>
        </p:nvSpPr>
        <p:spPr>
          <a:xfrm>
            <a:off x="5652150" y="4732050"/>
            <a:ext cx="1620225" cy="216030"/>
          </a:xfrm>
          <a:prstGeom prst="rect">
            <a:avLst/>
          </a:prstGeom>
        </p:spPr>
        <p:txBody>
          <a:bodyPr/>
          <a:lstStyle>
            <a:lvl1pPr>
              <a:defRPr sz="600">
                <a:solidFill>
                  <a:schemeClr val="tx1"/>
                </a:solidFill>
              </a:defRPr>
            </a:lvl1pPr>
          </a:lstStyle>
          <a:p>
            <a:endParaRPr lang="en-US"/>
          </a:p>
        </p:txBody>
      </p:sp>
      <p:sp>
        <p:nvSpPr>
          <p:cNvPr id="9" name="Espace réservé du numéro de diapositive 5">
            <a:extLst>
              <a:ext uri="{FF2B5EF4-FFF2-40B4-BE49-F238E27FC236}">
                <a16:creationId xmlns:a16="http://schemas.microsoft.com/office/drawing/2014/main" id="{221DC624-FF94-84A7-626D-9B3887A22750}"/>
              </a:ext>
            </a:extLst>
          </p:cNvPr>
          <p:cNvSpPr>
            <a:spLocks noGrp="1"/>
          </p:cNvSpPr>
          <p:nvPr>
            <p:ph type="sldNum" sz="quarter" idx="12"/>
          </p:nvPr>
        </p:nvSpPr>
        <p:spPr>
          <a:xfrm>
            <a:off x="7812450" y="4732050"/>
            <a:ext cx="540075" cy="216030"/>
          </a:xfrm>
          <a:prstGeom prst="rect">
            <a:avLst/>
          </a:prstGeom>
        </p:spPr>
        <p:txBody>
          <a:bodyPr/>
          <a:lstStyle>
            <a:lvl1pPr>
              <a:defRPr sz="600">
                <a:solidFill>
                  <a:schemeClr val="tx1"/>
                </a:solidFill>
              </a:defRPr>
            </a:lvl1pPr>
          </a:lstStyle>
          <a:p>
            <a:fld id="{C5EF2332-01BF-834F-8236-50238282D533}" type="slidenum">
              <a:rPr lang="en-US" smtClean="0"/>
              <a:t>‹N°›</a:t>
            </a:fld>
            <a:endParaRPr lang="en-US"/>
          </a:p>
        </p:txBody>
      </p:sp>
      <p:sp>
        <p:nvSpPr>
          <p:cNvPr id="11" name="Espace réservé du texte 10">
            <a:extLst>
              <a:ext uri="{FF2B5EF4-FFF2-40B4-BE49-F238E27FC236}">
                <a16:creationId xmlns:a16="http://schemas.microsoft.com/office/drawing/2014/main" id="{DF518389-65A4-31C7-EDB9-23818CFF39E3}"/>
              </a:ext>
            </a:extLst>
          </p:cNvPr>
          <p:cNvSpPr>
            <a:spLocks noGrp="1"/>
          </p:cNvSpPr>
          <p:nvPr>
            <p:ph type="body" sz="quarter" idx="13" hasCustomPrompt="1"/>
          </p:nvPr>
        </p:nvSpPr>
        <p:spPr>
          <a:xfrm>
            <a:off x="3491851" y="411957"/>
            <a:ext cx="1620225" cy="2159794"/>
          </a:xfrm>
        </p:spPr>
        <p:txBody>
          <a:bodyPr rIns="0" bIns="0"/>
          <a:lstStyle>
            <a:lvl1pPr marL="0" indent="0">
              <a:buNone/>
              <a:defRPr sz="7500" b="1" i="0">
                <a:solidFill>
                  <a:schemeClr val="accent1"/>
                </a:solidFill>
                <a:latin typeface="Suisse Int'l Bold" panose="020B0804000000000000" pitchFamily="34" charset="77"/>
              </a:defRPr>
            </a:lvl1pPr>
          </a:lstStyle>
          <a:p>
            <a:pPr lvl="0"/>
            <a:r>
              <a:rPr lang="fr-FR"/>
              <a:t>00</a:t>
            </a:r>
          </a:p>
        </p:txBody>
      </p:sp>
      <p:cxnSp>
        <p:nvCxnSpPr>
          <p:cNvPr id="16" name="Connecteur droit 15">
            <a:extLst>
              <a:ext uri="{FF2B5EF4-FFF2-40B4-BE49-F238E27FC236}">
                <a16:creationId xmlns:a16="http://schemas.microsoft.com/office/drawing/2014/main" id="{3FDE30F6-CFA7-7E6E-8464-1222117695F0}"/>
              </a:ext>
            </a:extLst>
          </p:cNvPr>
          <p:cNvCxnSpPr>
            <a:cxnSpLocks/>
          </p:cNvCxnSpPr>
          <p:nvPr/>
        </p:nvCxnSpPr>
        <p:spPr>
          <a:xfrm>
            <a:off x="3491559" y="3111825"/>
            <a:ext cx="1620516" cy="0"/>
          </a:xfrm>
          <a:prstGeom prst="line">
            <a:avLst/>
          </a:prstGeom>
        </p:spPr>
        <p:style>
          <a:lnRef idx="2">
            <a:schemeClr val="accent3"/>
          </a:lnRef>
          <a:fillRef idx="0">
            <a:schemeClr val="accent3"/>
          </a:fillRef>
          <a:effectRef idx="1">
            <a:schemeClr val="accent3"/>
          </a:effectRef>
          <a:fontRef idx="minor">
            <a:schemeClr val="tx1"/>
          </a:fontRef>
        </p:style>
      </p:cxnSp>
      <p:sp>
        <p:nvSpPr>
          <p:cNvPr id="20" name="Espace réservé du texte 19">
            <a:extLst>
              <a:ext uri="{FF2B5EF4-FFF2-40B4-BE49-F238E27FC236}">
                <a16:creationId xmlns:a16="http://schemas.microsoft.com/office/drawing/2014/main" id="{3DCBB68D-0DBB-CE56-D7EF-56661417719B}"/>
              </a:ext>
            </a:extLst>
          </p:cNvPr>
          <p:cNvSpPr>
            <a:spLocks noGrp="1"/>
          </p:cNvSpPr>
          <p:nvPr>
            <p:ph type="body" sz="quarter" idx="14"/>
          </p:nvPr>
        </p:nvSpPr>
        <p:spPr>
          <a:xfrm>
            <a:off x="3491851" y="3219840"/>
            <a:ext cx="1620225" cy="972135"/>
          </a:xfrm>
        </p:spPr>
        <p:txBody>
          <a:bodyPr rIns="0" bIns="0"/>
          <a:lstStyle>
            <a:lvl1pPr marL="0" indent="0">
              <a:buNone/>
              <a:defRPr sz="1050" b="0" i="0">
                <a:solidFill>
                  <a:schemeClr val="tx1"/>
                </a:solidFill>
                <a:latin typeface="Suisse Int'l" panose="020B0804000000000000" pitchFamily="34" charset="77"/>
              </a:defRPr>
            </a:lvl1pPr>
          </a:lstStyle>
          <a:p>
            <a:pPr lvl="0"/>
            <a:r>
              <a:rPr lang="fr-FR"/>
              <a:t>Cliquez pour modifier les styles du texte du masque</a:t>
            </a:r>
          </a:p>
        </p:txBody>
      </p:sp>
      <p:pic>
        <p:nvPicPr>
          <p:cNvPr id="5" name="Image 4">
            <a:extLst>
              <a:ext uri="{FF2B5EF4-FFF2-40B4-BE49-F238E27FC236}">
                <a16:creationId xmlns:a16="http://schemas.microsoft.com/office/drawing/2014/main" id="{CAB81C4A-3134-9F0A-E348-05055B6ECD7D}"/>
              </a:ext>
            </a:extLst>
          </p:cNvPr>
          <p:cNvPicPr>
            <a:picLocks noChangeAspect="1"/>
          </p:cNvPicPr>
          <p:nvPr/>
        </p:nvPicPr>
        <p:blipFill>
          <a:blip r:embed="rId2"/>
          <a:stretch>
            <a:fillRect/>
          </a:stretch>
        </p:blipFill>
        <p:spPr>
          <a:xfrm>
            <a:off x="3491850" y="4732051"/>
            <a:ext cx="540075" cy="203147"/>
          </a:xfrm>
          <a:prstGeom prst="rect">
            <a:avLst/>
          </a:prstGeom>
        </p:spPr>
      </p:pic>
    </p:spTree>
    <p:extLst>
      <p:ext uri="{BB962C8B-B14F-4D97-AF65-F5344CB8AC3E}">
        <p14:creationId xmlns:p14="http://schemas.microsoft.com/office/powerpoint/2010/main" val="100097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ACDA5D3-A1FC-105F-1452-17782075A968}"/>
              </a:ext>
            </a:extLst>
          </p:cNvPr>
          <p:cNvSpPr>
            <a:spLocks noGrp="1"/>
          </p:cNvSpPr>
          <p:nvPr>
            <p:ph type="body" idx="1"/>
          </p:nvPr>
        </p:nvSpPr>
        <p:spPr>
          <a:xfrm>
            <a:off x="791475" y="1491600"/>
            <a:ext cx="7561050" cy="3186384"/>
          </a:xfrm>
          <a:prstGeom prst="rect">
            <a:avLst/>
          </a:prstGeom>
        </p:spPr>
        <p:txBody>
          <a:bodyPr vert="horz" lIns="0" tIns="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0AA4679-9334-0B00-6CB4-BE684612EC19}"/>
              </a:ext>
            </a:extLst>
          </p:cNvPr>
          <p:cNvSpPr>
            <a:spLocks noGrp="1"/>
          </p:cNvSpPr>
          <p:nvPr>
            <p:ph type="dt" sz="half" idx="2"/>
          </p:nvPr>
        </p:nvSpPr>
        <p:spPr>
          <a:xfrm>
            <a:off x="791475" y="4732050"/>
            <a:ext cx="1080150" cy="216030"/>
          </a:xfrm>
          <a:prstGeom prst="rect">
            <a:avLst/>
          </a:prstGeom>
        </p:spPr>
        <p:txBody>
          <a:bodyPr vert="horz" lIns="0" tIns="0" rIns="0" bIns="0" rtlCol="0" anchor="t"/>
          <a:lstStyle>
            <a:lvl1pPr algn="l">
              <a:defRPr sz="600" b="0" i="0">
                <a:solidFill>
                  <a:schemeClr val="tx1"/>
                </a:solidFill>
                <a:latin typeface="Suisse Int'l" panose="020B0804000000000000" pitchFamily="34" charset="77"/>
              </a:defRPr>
            </a:lvl1pPr>
          </a:lstStyle>
          <a:p>
            <a:fld id="{241EB5C9-1307-BA42-ABA2-0BC069CD8E7F}" type="datetimeFigureOut">
              <a:rPr lang="en-US" smtClean="0"/>
              <a:t>10/22/2025</a:t>
            </a:fld>
            <a:endParaRPr lang="en-US"/>
          </a:p>
        </p:txBody>
      </p:sp>
      <p:sp>
        <p:nvSpPr>
          <p:cNvPr id="5" name="Espace réservé du pied de page 4">
            <a:extLst>
              <a:ext uri="{FF2B5EF4-FFF2-40B4-BE49-F238E27FC236}">
                <a16:creationId xmlns:a16="http://schemas.microsoft.com/office/drawing/2014/main" id="{DD2E873C-50BB-0C28-28DF-50D589846B67}"/>
              </a:ext>
            </a:extLst>
          </p:cNvPr>
          <p:cNvSpPr>
            <a:spLocks noGrp="1"/>
          </p:cNvSpPr>
          <p:nvPr>
            <p:ph type="ftr" sz="quarter" idx="3"/>
          </p:nvPr>
        </p:nvSpPr>
        <p:spPr>
          <a:xfrm>
            <a:off x="2951775" y="4732050"/>
            <a:ext cx="2700375" cy="216030"/>
          </a:xfrm>
          <a:prstGeom prst="rect">
            <a:avLst/>
          </a:prstGeom>
        </p:spPr>
        <p:txBody>
          <a:bodyPr vert="horz" lIns="0" tIns="0" rIns="0" bIns="0" rtlCol="0" anchor="t"/>
          <a:lstStyle>
            <a:lvl1pPr algn="l">
              <a:defRPr sz="600" b="0" i="0">
                <a:solidFill>
                  <a:schemeClr val="tx1"/>
                </a:solidFill>
                <a:latin typeface="Suisse Int'l" panose="020B0804000000000000" pitchFamily="34" charset="77"/>
              </a:defRPr>
            </a:lvl1pPr>
          </a:lstStyle>
          <a:p>
            <a:endParaRPr lang="en-US"/>
          </a:p>
        </p:txBody>
      </p:sp>
      <p:sp>
        <p:nvSpPr>
          <p:cNvPr id="6" name="Espace réservé du numéro de diapositive 5">
            <a:extLst>
              <a:ext uri="{FF2B5EF4-FFF2-40B4-BE49-F238E27FC236}">
                <a16:creationId xmlns:a16="http://schemas.microsoft.com/office/drawing/2014/main" id="{4D16525E-6DFC-07DA-9195-736CC551B40F}"/>
              </a:ext>
            </a:extLst>
          </p:cNvPr>
          <p:cNvSpPr>
            <a:spLocks noGrp="1"/>
          </p:cNvSpPr>
          <p:nvPr>
            <p:ph type="sldNum" sz="quarter" idx="4"/>
          </p:nvPr>
        </p:nvSpPr>
        <p:spPr>
          <a:xfrm>
            <a:off x="7812450" y="4732050"/>
            <a:ext cx="540075" cy="216030"/>
          </a:xfrm>
          <a:prstGeom prst="rect">
            <a:avLst/>
          </a:prstGeom>
        </p:spPr>
        <p:txBody>
          <a:bodyPr vert="horz" lIns="0" tIns="0" rIns="0" bIns="0" rtlCol="0" anchor="t"/>
          <a:lstStyle>
            <a:lvl1pPr algn="r">
              <a:defRPr sz="600" b="0" i="0">
                <a:solidFill>
                  <a:schemeClr val="tx1"/>
                </a:solidFill>
                <a:latin typeface="Suisse Int'l" panose="020B0804000000000000" pitchFamily="34" charset="77"/>
              </a:defRPr>
            </a:lvl1pPr>
          </a:lstStyle>
          <a:p>
            <a:fld id="{C5EF2332-01BF-834F-8236-50238282D533}" type="slidenum">
              <a:rPr lang="en-US" smtClean="0"/>
              <a:t>‹N°›</a:t>
            </a:fld>
            <a:endParaRPr lang="en-US"/>
          </a:p>
        </p:txBody>
      </p:sp>
      <p:sp>
        <p:nvSpPr>
          <p:cNvPr id="7" name="Espace réservé du titre 6">
            <a:extLst>
              <a:ext uri="{FF2B5EF4-FFF2-40B4-BE49-F238E27FC236}">
                <a16:creationId xmlns:a16="http://schemas.microsoft.com/office/drawing/2014/main" id="{1A565A77-8E10-55D7-DBCB-61D6E6BE26C0}"/>
              </a:ext>
            </a:extLst>
          </p:cNvPr>
          <p:cNvSpPr>
            <a:spLocks noGrp="1"/>
          </p:cNvSpPr>
          <p:nvPr>
            <p:ph type="title"/>
          </p:nvPr>
        </p:nvSpPr>
        <p:spPr>
          <a:xfrm>
            <a:off x="791475" y="411450"/>
            <a:ext cx="7561050" cy="1080150"/>
          </a:xfrm>
          <a:prstGeom prst="rect">
            <a:avLst/>
          </a:prstGeom>
        </p:spPr>
        <p:txBody>
          <a:bodyPr vert="horz" lIns="91440" tIns="45720" rIns="91440" bIns="45720" rtlCol="0" anchor="t">
            <a:normAutofit/>
          </a:bodyPr>
          <a:lstStyle/>
          <a:p>
            <a:r>
              <a:rPr lang="fr-FR"/>
              <a:t>Modifiez le style du titre</a:t>
            </a:r>
          </a:p>
        </p:txBody>
      </p:sp>
    </p:spTree>
    <p:extLst>
      <p:ext uri="{BB962C8B-B14F-4D97-AF65-F5344CB8AC3E}">
        <p14:creationId xmlns:p14="http://schemas.microsoft.com/office/powerpoint/2010/main" val="298625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685800" rtl="0" eaLnBrk="1" latinLnBrk="0" hangingPunct="1">
        <a:lnSpc>
          <a:spcPct val="90000"/>
        </a:lnSpc>
        <a:spcBef>
          <a:spcPct val="0"/>
        </a:spcBef>
        <a:buNone/>
        <a:defRPr sz="3300" b="1" i="0" kern="1200">
          <a:solidFill>
            <a:schemeClr val="tx1"/>
          </a:solidFill>
          <a:latin typeface="Suisse Int'l Semi Bold" panose="020B0804000000000000"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Suisse Int'l Semi Bold" panose="020B0804000000000000"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Suisse Int'l" panose="020B0804000000000000"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Suisse Int'l" panose="020B0804000000000000"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uisse Int'l" panose="020B0804000000000000"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Suisse Int'l" panose="020B0804000000000000"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ACDA5D3-A1FC-105F-1452-17782075A968}"/>
              </a:ext>
            </a:extLst>
          </p:cNvPr>
          <p:cNvSpPr>
            <a:spLocks noGrp="1"/>
          </p:cNvSpPr>
          <p:nvPr>
            <p:ph type="body" idx="1"/>
          </p:nvPr>
        </p:nvSpPr>
        <p:spPr>
          <a:xfrm>
            <a:off x="791475" y="1491600"/>
            <a:ext cx="7561050" cy="3186384"/>
          </a:xfrm>
          <a:prstGeom prst="rect">
            <a:avLst/>
          </a:prstGeom>
        </p:spPr>
        <p:txBody>
          <a:bodyPr vert="horz" lIns="0" tIns="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90AA4679-9334-0B00-6CB4-BE684612EC19}"/>
              </a:ext>
            </a:extLst>
          </p:cNvPr>
          <p:cNvSpPr>
            <a:spLocks noGrp="1"/>
          </p:cNvSpPr>
          <p:nvPr>
            <p:ph type="dt" sz="half" idx="2"/>
          </p:nvPr>
        </p:nvSpPr>
        <p:spPr>
          <a:xfrm>
            <a:off x="791475" y="4732050"/>
            <a:ext cx="1080150" cy="411450"/>
          </a:xfrm>
          <a:prstGeom prst="rect">
            <a:avLst/>
          </a:prstGeom>
        </p:spPr>
        <p:txBody>
          <a:bodyPr vert="horz" lIns="0" tIns="0" rIns="91440" bIns="45720" rtlCol="0" anchor="t"/>
          <a:lstStyle>
            <a:lvl1pPr algn="l">
              <a:defRPr sz="600" b="0" i="0">
                <a:solidFill>
                  <a:schemeClr val="bg1"/>
                </a:solidFill>
                <a:latin typeface="Suisse Int'l" panose="020B0804000000000000" pitchFamily="34" charset="77"/>
              </a:defRPr>
            </a:lvl1pPr>
          </a:lstStyle>
          <a:p>
            <a:fld id="{DD15ADC5-1E09-274C-A248-435BAA1D6609}" type="datetime1">
              <a:rPr lang="fr-FR"/>
              <a:pPr/>
              <a:t>22/10/2025</a:t>
            </a:fld>
            <a:endParaRPr lang="fr-FR"/>
          </a:p>
        </p:txBody>
      </p:sp>
      <p:sp>
        <p:nvSpPr>
          <p:cNvPr id="5" name="Espace réservé du pied de page 4">
            <a:extLst>
              <a:ext uri="{FF2B5EF4-FFF2-40B4-BE49-F238E27FC236}">
                <a16:creationId xmlns:a16="http://schemas.microsoft.com/office/drawing/2014/main" id="{DD2E873C-50BB-0C28-28DF-50D589846B67}"/>
              </a:ext>
            </a:extLst>
          </p:cNvPr>
          <p:cNvSpPr>
            <a:spLocks noGrp="1"/>
          </p:cNvSpPr>
          <p:nvPr>
            <p:ph type="ftr" sz="quarter" idx="3"/>
          </p:nvPr>
        </p:nvSpPr>
        <p:spPr>
          <a:xfrm>
            <a:off x="2951775" y="4732050"/>
            <a:ext cx="2700375" cy="411450"/>
          </a:xfrm>
          <a:prstGeom prst="rect">
            <a:avLst/>
          </a:prstGeom>
        </p:spPr>
        <p:txBody>
          <a:bodyPr vert="horz" lIns="0" tIns="0" rIns="91440" bIns="45720" rtlCol="0" anchor="t"/>
          <a:lstStyle>
            <a:lvl1pPr algn="l">
              <a:defRPr sz="600" b="0" i="0">
                <a:solidFill>
                  <a:schemeClr val="bg1"/>
                </a:solidFill>
                <a:latin typeface="Suisse Int'l" panose="020B0804000000000000" pitchFamily="34" charset="77"/>
              </a:defRPr>
            </a:lvl1pPr>
          </a:lstStyle>
          <a:p>
            <a:endParaRPr lang="fr-FR"/>
          </a:p>
        </p:txBody>
      </p:sp>
      <p:sp>
        <p:nvSpPr>
          <p:cNvPr id="6" name="Espace réservé du numéro de diapositive 5">
            <a:extLst>
              <a:ext uri="{FF2B5EF4-FFF2-40B4-BE49-F238E27FC236}">
                <a16:creationId xmlns:a16="http://schemas.microsoft.com/office/drawing/2014/main" id="{4D16525E-6DFC-07DA-9195-736CC551B40F}"/>
              </a:ext>
            </a:extLst>
          </p:cNvPr>
          <p:cNvSpPr>
            <a:spLocks noGrp="1"/>
          </p:cNvSpPr>
          <p:nvPr>
            <p:ph type="sldNum" sz="quarter" idx="4"/>
          </p:nvPr>
        </p:nvSpPr>
        <p:spPr>
          <a:xfrm>
            <a:off x="7812450" y="4732050"/>
            <a:ext cx="540075" cy="411450"/>
          </a:xfrm>
          <a:prstGeom prst="rect">
            <a:avLst/>
          </a:prstGeom>
        </p:spPr>
        <p:txBody>
          <a:bodyPr vert="horz" lIns="91440" tIns="45720" rIns="0" bIns="45720" rtlCol="0" anchor="t"/>
          <a:lstStyle>
            <a:lvl1pPr algn="r">
              <a:defRPr sz="600" b="0" i="0">
                <a:solidFill>
                  <a:schemeClr val="bg1"/>
                </a:solidFill>
                <a:latin typeface="Suisse Int'l" panose="020B0804000000000000" pitchFamily="34" charset="77"/>
              </a:defRPr>
            </a:lvl1pPr>
          </a:lstStyle>
          <a:p>
            <a:fld id="{E6CAD5E5-E0F3-D04B-B195-3CA9E05C04F3}" type="slidenum">
              <a:rPr lang="fr-FR"/>
              <a:pPr/>
              <a:t>‹N°›</a:t>
            </a:fld>
            <a:endParaRPr lang="fr-FR"/>
          </a:p>
        </p:txBody>
      </p:sp>
      <p:sp>
        <p:nvSpPr>
          <p:cNvPr id="7" name="Espace réservé du titre 6">
            <a:extLst>
              <a:ext uri="{FF2B5EF4-FFF2-40B4-BE49-F238E27FC236}">
                <a16:creationId xmlns:a16="http://schemas.microsoft.com/office/drawing/2014/main" id="{1A565A77-8E10-55D7-DBCB-61D6E6BE26C0}"/>
              </a:ext>
            </a:extLst>
          </p:cNvPr>
          <p:cNvSpPr>
            <a:spLocks noGrp="1"/>
          </p:cNvSpPr>
          <p:nvPr>
            <p:ph type="title"/>
          </p:nvPr>
        </p:nvSpPr>
        <p:spPr>
          <a:xfrm>
            <a:off x="791475" y="411450"/>
            <a:ext cx="7561050" cy="1080150"/>
          </a:xfrm>
          <a:prstGeom prst="rect">
            <a:avLst/>
          </a:prstGeom>
        </p:spPr>
        <p:txBody>
          <a:bodyPr vert="horz" lIns="91440" tIns="45720" rIns="91440" bIns="45720" rtlCol="0" anchor="t">
            <a:normAutofit/>
          </a:bodyPr>
          <a:lstStyle/>
          <a:p>
            <a:r>
              <a:rPr lang="fr-FR"/>
              <a:t>Modifiez le style du titre</a:t>
            </a:r>
          </a:p>
        </p:txBody>
      </p:sp>
    </p:spTree>
    <p:extLst>
      <p:ext uri="{BB962C8B-B14F-4D97-AF65-F5344CB8AC3E}">
        <p14:creationId xmlns:p14="http://schemas.microsoft.com/office/powerpoint/2010/main" val="132530123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Lst>
  <p:hf hdr="0"/>
  <p:txStyles>
    <p:titleStyle>
      <a:lvl1pPr algn="l" defTabSz="685800" rtl="0" eaLnBrk="1" latinLnBrk="0" hangingPunct="1">
        <a:lnSpc>
          <a:spcPct val="90000"/>
        </a:lnSpc>
        <a:spcBef>
          <a:spcPct val="0"/>
        </a:spcBef>
        <a:buNone/>
        <a:defRPr sz="3300" b="1" i="0" kern="1200">
          <a:solidFill>
            <a:schemeClr val="bg1"/>
          </a:solidFill>
          <a:latin typeface="Suisse Int'l Semi Bold" panose="020B0804000000000000" pitchFamily="34"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bg1"/>
          </a:solidFill>
          <a:latin typeface="Suisse Int'l Semi Bold" panose="020B0804000000000000"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Suisse Int'l" panose="020B0804000000000000"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Suisse Int'l" panose="020B0804000000000000"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Suisse Int'l" panose="020B0804000000000000"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Suisse Int'l" panose="020B0804000000000000"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lvl="0" indent="0">
              <a:buNone/>
            </a:pPr>
            <a:r>
              <a:t>Session 2: Data Analysis &amp; Visualization in Python</a:t>
            </a:r>
          </a:p>
        </p:txBody>
      </p:sp>
      <p:sp>
        <p:nvSpPr>
          <p:cNvPr id="3" name="Subtitle 2"/>
          <p:cNvSpPr>
            <a:spLocks noGrp="1"/>
          </p:cNvSpPr>
          <p:nvPr>
            <p:ph type="subTitle" idx="1"/>
          </p:nvPr>
        </p:nvSpPr>
        <p:spPr/>
        <p:txBody>
          <a:bodyPr/>
          <a:lstStyle/>
          <a:p>
            <a:pPr marL="0" lvl="0" indent="0">
              <a:buNone/>
            </a:pPr>
            <a:br/>
            <a:br/>
            <a:r>
              <a:t>Nima Fazeli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4860675" cy="1620225"/>
          </a:xfrm>
        </p:spPr>
        <p:txBody>
          <a:bodyPr anchor="t">
            <a:normAutofit/>
          </a:bodyPr>
          <a:lstStyle/>
          <a:p>
            <a:pPr marL="0" lvl="0" indent="0">
              <a:buNone/>
            </a:pPr>
            <a:r>
              <a:t>ACTIVITY Calculate and Plot Rolling Volatility</a:t>
            </a:r>
          </a:p>
        </p:txBody>
      </p:sp>
      <p:sp>
        <p:nvSpPr>
          <p:cNvPr id="3" name="Content Placeholder 2"/>
          <p:cNvSpPr>
            <a:spLocks noGrp="1"/>
          </p:cNvSpPr>
          <p:nvPr>
            <p:ph idx="1"/>
          </p:nvPr>
        </p:nvSpPr>
        <p:spPr>
          <a:xfrm>
            <a:off x="791475" y="2031675"/>
            <a:ext cx="4860675" cy="2592303"/>
          </a:xfrm>
        </p:spPr>
        <p:txBody>
          <a:bodyPr>
            <a:normAutofit/>
          </a:bodyPr>
          <a:lstStyle/>
          <a:p>
            <a:pPr marL="0" lvl="0" indent="0">
              <a:buNone/>
            </a:pPr>
            <a:r>
              <a:rPr b="1"/>
              <a:t>Goal:</a:t>
            </a:r>
            <a:r>
              <a:t> Reinforce the use of `.rolling()` for a different metric (standard deviation) and plot it as a time series.</a:t>
            </a:r>
          </a:p>
          <a:p>
            <a:pPr marL="0" lvl="0" indent="0">
              <a:buNone/>
            </a:pPr>
            <a:r>
              <a:rPr b="1"/>
              <a:t>Tasks:</a:t>
            </a:r>
            <a:r>
              <a:t> Historical volatility is a key risk measure. Using `yfinance`, download data for BNP Paribas (`BNP.PA`) for the last two years. First, calculate the daily returns. Then, compute and plot the 30-day rolling standard deviation of these returns (this is the 30-day volatility).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7561050" cy="1080150"/>
          </a:xfrm>
        </p:spPr>
        <p:txBody>
          <a:bodyPr anchor="t">
            <a:normAutofit/>
          </a:bodyPr>
          <a:lstStyle/>
          <a:p>
            <a:pPr marL="0" lvl="0" indent="0">
              <a:buNone/>
            </a:pPr>
            <a:r>
              <a:t>Recap &amp; Next Steps</a:t>
            </a:r>
          </a:p>
        </p:txBody>
      </p:sp>
      <p:sp>
        <p:nvSpPr>
          <p:cNvPr id="3" name="Content Placeholder 2"/>
          <p:cNvSpPr>
            <a:spLocks noGrp="1"/>
          </p:cNvSpPr>
          <p:nvPr>
            <p:ph idx="1"/>
          </p:nvPr>
        </p:nvSpPr>
        <p:spPr>
          <a:xfrm>
            <a:off x="791475" y="1491601"/>
            <a:ext cx="7561050" cy="3186383"/>
          </a:xfrm>
        </p:spPr>
        <p:txBody>
          <a:bodyPr>
            <a:normAutofit/>
          </a:bodyPr>
          <a:lstStyle/>
          <a:p>
            <a:pPr marL="0" lvl="0" indent="0">
              <a:buNone/>
            </a:pPr>
            <a:r>
              <a:rPr b="1"/>
              <a:t>Today we:</a:t>
            </a:r>
          </a:p>
          <a:p>
            <a:pPr lvl="0"/>
            <a:r>
              <a:t>Used </a:t>
            </a:r>
            <a:r>
              <a:rPr lang="fr-FR"/>
              <a:t>yfinance</a:t>
            </a:r>
            <a:r>
              <a:t> to download real stock data.</a:t>
            </a:r>
          </a:p>
          <a:p>
            <a:pPr lvl="0"/>
            <a:r>
              <a:t>Performed time-series analysis with </a:t>
            </a:r>
            <a:r>
              <a:rPr lang="fr-FR"/>
              <a:t>.rolling()</a:t>
            </a:r>
            <a:r>
              <a:t> to calculate SMAs.</a:t>
            </a:r>
          </a:p>
          <a:p>
            <a:pPr lvl="0"/>
            <a:r>
              <a:t>Created and customized our first financial chart with </a:t>
            </a:r>
            <a:r>
              <a:rPr lang="fr-FR"/>
              <a:t>matplotlib</a:t>
            </a:r>
            <a:r>
              <a:t>.</a:t>
            </a:r>
          </a:p>
          <a:p>
            <a:pPr marL="0" lvl="0" indent="0">
              <a:buNone/>
            </a:pPr>
            <a:r>
              <a:rPr b="1"/>
              <a:t>Next Session:</a:t>
            </a:r>
          </a:p>
          <a:p>
            <a:pPr lvl="0"/>
            <a:r>
              <a:t>We dive into the industry standard: The </a:t>
            </a:r>
            <a:r>
              <a:rPr b="1"/>
              <a:t>Bloomberg Terminal</a:t>
            </a:r>
            <a:r>
              <a:t>.</a:t>
            </a:r>
          </a:p>
          <a:p>
            <a:pPr lvl="0"/>
            <a:r>
              <a:t>We will learn key functions for equity research, economic analysis, and finding news.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Recap of Session 1</a:t>
            </a:r>
          </a:p>
        </p:txBody>
      </p:sp>
      <p:sp>
        <p:nvSpPr>
          <p:cNvPr id="3" name="Content Placeholder 2"/>
          <p:cNvSpPr>
            <a:spLocks noGrp="1"/>
          </p:cNvSpPr>
          <p:nvPr>
            <p:ph idx="1"/>
          </p:nvPr>
        </p:nvSpPr>
        <p:spPr/>
        <p:txBody>
          <a:bodyPr/>
          <a:lstStyle/>
          <a:p>
            <a:pPr lvl="0"/>
            <a:r>
              <a:t>Introduced Python, Google Colab, and the </a:t>
            </a:r>
            <a:r>
              <a:rPr>
                <a:latin typeface="Courier"/>
              </a:rPr>
              <a:t>pandas</a:t>
            </a:r>
            <a:r>
              <a:t> library.</a:t>
            </a:r>
          </a:p>
          <a:p>
            <a:pPr lvl="0"/>
            <a:r>
              <a:t>Learned about variables, lists, and dictionaries.</a:t>
            </a:r>
          </a:p>
          <a:p>
            <a:pPr lvl="0"/>
            <a:r>
              <a:t>Loaded data from a local CSV file into a pandas DataFrame.</a:t>
            </a:r>
          </a:p>
          <a:p>
            <a:pPr lvl="0"/>
            <a:r>
              <a:t>Calculated daily returns using </a:t>
            </a:r>
            <a:r>
              <a:rPr>
                <a:latin typeface="Courier"/>
              </a:rPr>
              <a:t>.pct_change()</a:t>
            </a:r>
            <a:r>
              <a:t>.</a:t>
            </a:r>
          </a:p>
          <a:p>
            <a:pPr marL="0" lvl="0" indent="0">
              <a:buNone/>
            </a:pPr>
            <a:r>
              <a:t>The </a:t>
            </a:r>
            <a:r>
              <a:rPr b="1"/>
              <a:t>DataFrame</a:t>
            </a:r>
            <a:r>
              <a:t> is our primary tool for handling tabular data.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Today's Agenda</a:t>
            </a:r>
          </a:p>
        </p:txBody>
      </p:sp>
      <p:sp>
        <p:nvSpPr>
          <p:cNvPr id="3" name="Content Placeholder 2"/>
          <p:cNvSpPr>
            <a:spLocks noGrp="1"/>
          </p:cNvSpPr>
          <p:nvPr>
            <p:ph idx="1"/>
          </p:nvPr>
        </p:nvSpPr>
        <p:spPr/>
        <p:txBody>
          <a:bodyPr/>
          <a:lstStyle/>
          <a:p>
            <a:pPr lvl="0"/>
            <a:r>
              <a:t>Sourcing real, live financial data using the </a:t>
            </a:r>
            <a:r>
              <a:rPr>
                <a:latin typeface="Courier"/>
              </a:rPr>
              <a:t>yfinance</a:t>
            </a:r>
            <a:r>
              <a:t> library.</a:t>
            </a:r>
          </a:p>
          <a:p>
            <a:pPr lvl="0"/>
            <a:r>
              <a:t>Time-series analysis: Calculating moving averages to identify trends.</a:t>
            </a:r>
          </a:p>
          <a:p>
            <a:pPr lvl="0"/>
            <a:r>
              <a:t>Introduction to data visualization with </a:t>
            </a:r>
            <a:r>
              <a:rPr>
                <a:latin typeface="Courier"/>
              </a:rPr>
              <a:t>matplotlib</a:t>
            </a:r>
            <a:r>
              <a:t>.</a:t>
            </a:r>
          </a:p>
          <a:p>
            <a:pPr lvl="0"/>
            <a:r>
              <a:rPr b="1"/>
              <a:t>Activity:</a:t>
            </a:r>
            <a:r>
              <a:t> Download stock data, calculate moving averages, and plot a classic technical indicator chart.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Sourcing Real Financial Data with </a:t>
            </a:r>
            <a:r>
              <a:rPr>
                <a:latin typeface="Courier"/>
              </a:rPr>
              <a:t>yfinance</a:t>
            </a:r>
          </a:p>
        </p:txBody>
      </p:sp>
      <p:sp>
        <p:nvSpPr>
          <p:cNvPr id="3" name="Content Placeholder 2"/>
          <p:cNvSpPr>
            <a:spLocks noGrp="1"/>
          </p:cNvSpPr>
          <p:nvPr>
            <p:ph idx="1"/>
          </p:nvPr>
        </p:nvSpPr>
        <p:spPr/>
        <p:txBody>
          <a:bodyPr/>
          <a:lstStyle/>
          <a:p>
            <a:pPr marL="0" lvl="0" indent="0">
              <a:buNone/>
            </a:pPr>
            <a:r>
              <a:t>We can't always rely on local CSV files. We need to access live market data. The </a:t>
            </a:r>
            <a:r>
              <a:rPr>
                <a:latin typeface="Courier"/>
              </a:rPr>
              <a:t>yfinance</a:t>
            </a:r>
            <a:r>
              <a:t> library offers a simple way to download historical data from Yahoo Finance.</a:t>
            </a:r>
          </a:p>
          <a:p>
            <a:pPr marL="0" lvl="0" indent="0">
              <a:buNone/>
            </a:pPr>
            <a:r>
              <a:t>First, let's install it. In Google Colab, you run shell commands by prefixing them with </a:t>
            </a:r>
            <a:r>
              <a:rPr>
                <a:latin typeface="Courier"/>
              </a:rPr>
              <a:t>!</a:t>
            </a:r>
            <a:r>
              <a:t>.</a:t>
            </a:r>
          </a:p>
          <a:p>
            <a:pPr lvl="0" indent="0">
              <a:buNone/>
            </a:pPr>
            <a:r>
              <a:rPr>
                <a:latin typeface="Courier"/>
              </a:rPr>
              <a:t>pip install yfinance</a:t>
            </a:r>
          </a:p>
          <a:p>
            <a:pPr marL="0" lvl="0" indent="0">
              <a:buNone/>
            </a:pPr>
            <a:r>
              <a:t>Now let's download data for LVMH (ticker </a:t>
            </a:r>
            <a:r>
              <a:rPr>
                <a:latin typeface="Courier"/>
              </a:rPr>
              <a:t>MC.PA</a:t>
            </a:r>
            <a:r>
              <a:t> on the Paris exchange).</a:t>
            </a:r>
          </a:p>
          <a:p>
            <a:pPr lvl="0" indent="0">
              <a:buNone/>
            </a:pPr>
            <a:r>
              <a:rPr b="1">
                <a:solidFill>
                  <a:srgbClr val="008000"/>
                </a:solidFill>
                <a:latin typeface="Courier"/>
              </a:rPr>
              <a:t>import</a:t>
            </a:r>
            <a:r>
              <a:rPr>
                <a:latin typeface="Courier"/>
              </a:rPr>
              <a:t> yfinance </a:t>
            </a:r>
            <a:r>
              <a:rPr b="1">
                <a:solidFill>
                  <a:srgbClr val="008000"/>
                </a:solidFill>
                <a:latin typeface="Courier"/>
              </a:rPr>
              <a:t>as</a:t>
            </a:r>
            <a:r>
              <a:rPr>
                <a:latin typeface="Courier"/>
              </a:rPr>
              <a:t> yf</a:t>
            </a:r>
            <a:br/>
            <a:br/>
            <a:r>
              <a:rPr i="1">
                <a:solidFill>
                  <a:srgbClr val="60A0B0"/>
                </a:solidFill>
                <a:latin typeface="Courier"/>
              </a:rPr>
              <a:t># Download historical data for LVMH</a:t>
            </a:r>
            <a:br/>
            <a:r>
              <a:rPr>
                <a:latin typeface="Courier"/>
              </a:rPr>
              <a:t>data </a:t>
            </a:r>
            <a:r>
              <a:rPr>
                <a:solidFill>
                  <a:srgbClr val="666666"/>
                </a:solidFill>
                <a:latin typeface="Courier"/>
              </a:rPr>
              <a:t>=</a:t>
            </a:r>
            <a:r>
              <a:rPr>
                <a:latin typeface="Courier"/>
              </a:rPr>
              <a:t> yf.download(</a:t>
            </a:r>
            <a:r>
              <a:rPr>
                <a:solidFill>
                  <a:srgbClr val="4070A0"/>
                </a:solidFill>
                <a:latin typeface="Courier"/>
              </a:rPr>
              <a:t>"MC.PA"</a:t>
            </a:r>
            <a:r>
              <a:rPr>
                <a:latin typeface="Courier"/>
              </a:rPr>
              <a:t>, start</a:t>
            </a:r>
            <a:r>
              <a:rPr>
                <a:solidFill>
                  <a:srgbClr val="666666"/>
                </a:solidFill>
                <a:latin typeface="Courier"/>
              </a:rPr>
              <a:t>=</a:t>
            </a:r>
            <a:r>
              <a:rPr>
                <a:solidFill>
                  <a:srgbClr val="4070A0"/>
                </a:solidFill>
                <a:latin typeface="Courier"/>
              </a:rPr>
              <a:t>"2023-01-01"</a:t>
            </a:r>
            <a:r>
              <a:rPr>
                <a:latin typeface="Courier"/>
              </a:rPr>
              <a:t>, end</a:t>
            </a:r>
            <a:r>
              <a:rPr>
                <a:solidFill>
                  <a:srgbClr val="666666"/>
                </a:solidFill>
                <a:latin typeface="Courier"/>
              </a:rPr>
              <a:t>=</a:t>
            </a:r>
            <a:r>
              <a:rPr>
                <a:solidFill>
                  <a:srgbClr val="4070A0"/>
                </a:solidFill>
                <a:latin typeface="Courier"/>
              </a:rPr>
              <a:t>"2024-01-01"</a:t>
            </a:r>
            <a:r>
              <a:rPr>
                <a:latin typeface="Courier"/>
              </a:rPr>
              <a:t>)</a:t>
            </a:r>
            <a:br/>
            <a:br/>
            <a:r>
              <a:rPr>
                <a:solidFill>
                  <a:srgbClr val="008000"/>
                </a:solidFill>
                <a:latin typeface="Courier"/>
              </a:rPr>
              <a:t>print</a:t>
            </a:r>
            <a:r>
              <a:rPr>
                <a:latin typeface="Courier"/>
              </a:rPr>
              <a:t>(data.tail()) </a:t>
            </a:r>
            <a:r>
              <a:rPr i="1">
                <a:solidFill>
                  <a:srgbClr val="60A0B0"/>
                </a:solidFill>
                <a:latin typeface="Courier"/>
              </a:rPr>
              <a:t># Display the last 5 rows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dirty="0"/>
              <a:t>Time-Series Analysis: Moving Averages</a:t>
            </a:r>
          </a:p>
        </p:txBody>
      </p:sp>
      <p:sp>
        <p:nvSpPr>
          <p:cNvPr id="3" name="Content Placeholder 2"/>
          <p:cNvSpPr>
            <a:spLocks noGrp="1"/>
          </p:cNvSpPr>
          <p:nvPr>
            <p:ph idx="1"/>
          </p:nvPr>
        </p:nvSpPr>
        <p:spPr/>
        <p:txBody>
          <a:bodyPr/>
          <a:lstStyle/>
          <a:p>
            <a:pPr marL="0" lvl="0" indent="0">
              <a:buNone/>
            </a:pPr>
            <a:r>
              <a:rPr sz="1400" dirty="0"/>
              <a:t>A </a:t>
            </a:r>
            <a:r>
              <a:rPr sz="1400" b="1" dirty="0"/>
              <a:t>Simple Moving Average (SMA)</a:t>
            </a:r>
            <a:r>
              <a:rPr sz="1400" dirty="0"/>
              <a:t> is a core technical analysis tool that smooths out price data to help identify the direction of the trend.</a:t>
            </a:r>
          </a:p>
          <a:p>
            <a:pPr marL="0" lvl="0" indent="0">
              <a:buNone/>
            </a:pPr>
            <a:r>
              <a:rPr sz="1400" dirty="0"/>
              <a:t>It's calculated by averaging the closing price over a specific number of periods (e.g., 50 days, 200 days).</a:t>
            </a:r>
          </a:p>
          <a:p>
            <a:pPr marL="0" lvl="0" indent="0">
              <a:buNone/>
            </a:pPr>
            <a:r>
              <a:rPr sz="1400" dirty="0">
                <a:latin typeface="Courier"/>
              </a:rPr>
              <a:t>pandas</a:t>
            </a:r>
            <a:r>
              <a:rPr sz="1400" dirty="0"/>
              <a:t> makes this easy with the </a:t>
            </a:r>
            <a:r>
              <a:rPr sz="1400" dirty="0">
                <a:latin typeface="Courier"/>
              </a:rPr>
              <a:t>.rolling()</a:t>
            </a:r>
            <a:r>
              <a:rPr sz="1400" dirty="0"/>
              <a:t> method.</a:t>
            </a:r>
            <a:br>
              <a:rPr sz="1400" dirty="0"/>
            </a:br>
            <a:r>
              <a:rPr sz="1400" i="1" dirty="0">
                <a:solidFill>
                  <a:srgbClr val="60A0B0"/>
                </a:solidFill>
                <a:latin typeface="Courier"/>
              </a:rPr>
              <a:t># Let's use a longer history for meaningful averages</a:t>
            </a:r>
            <a:br>
              <a:rPr sz="1400" dirty="0"/>
            </a:br>
            <a:r>
              <a:rPr sz="1400" dirty="0">
                <a:latin typeface="Courier"/>
              </a:rPr>
              <a:t>data </a:t>
            </a:r>
            <a:r>
              <a:rPr sz="1400" dirty="0">
                <a:solidFill>
                  <a:srgbClr val="666666"/>
                </a:solidFill>
                <a:latin typeface="Courier"/>
              </a:rPr>
              <a:t>=</a:t>
            </a:r>
            <a:r>
              <a:rPr sz="1400" dirty="0">
                <a:latin typeface="Courier"/>
              </a:rPr>
              <a:t> </a:t>
            </a:r>
            <a:r>
              <a:rPr sz="1400" dirty="0" err="1">
                <a:latin typeface="Courier"/>
              </a:rPr>
              <a:t>yf.download</a:t>
            </a:r>
            <a:r>
              <a:rPr sz="1400" dirty="0">
                <a:latin typeface="Courier"/>
              </a:rPr>
              <a:t>(</a:t>
            </a:r>
            <a:r>
              <a:rPr sz="1400" dirty="0">
                <a:solidFill>
                  <a:srgbClr val="4070A0"/>
                </a:solidFill>
                <a:latin typeface="Courier"/>
              </a:rPr>
              <a:t>"MC.PA"</a:t>
            </a:r>
            <a:r>
              <a:rPr sz="1400" dirty="0">
                <a:latin typeface="Courier"/>
              </a:rPr>
              <a:t>, start</a:t>
            </a:r>
            <a:r>
              <a:rPr sz="1400" dirty="0">
                <a:solidFill>
                  <a:srgbClr val="666666"/>
                </a:solidFill>
                <a:latin typeface="Courier"/>
              </a:rPr>
              <a:t>=</a:t>
            </a:r>
            <a:r>
              <a:rPr sz="1400" dirty="0">
                <a:solidFill>
                  <a:srgbClr val="4070A0"/>
                </a:solidFill>
                <a:latin typeface="Courier"/>
              </a:rPr>
              <a:t>"2022-01-01"</a:t>
            </a:r>
            <a:r>
              <a:rPr sz="1400" dirty="0">
                <a:latin typeface="Courier"/>
              </a:rPr>
              <a:t>, end</a:t>
            </a:r>
            <a:r>
              <a:rPr sz="1400" dirty="0">
                <a:solidFill>
                  <a:srgbClr val="666666"/>
                </a:solidFill>
                <a:latin typeface="Courier"/>
              </a:rPr>
              <a:t>=</a:t>
            </a:r>
            <a:r>
              <a:rPr sz="1400" dirty="0">
                <a:solidFill>
                  <a:srgbClr val="4070A0"/>
                </a:solidFill>
                <a:latin typeface="Courier"/>
              </a:rPr>
              <a:t>"2024-01-01"</a:t>
            </a:r>
            <a:r>
              <a:rPr sz="1400" dirty="0">
                <a:latin typeface="Courier"/>
              </a:rPr>
              <a:t>)</a:t>
            </a:r>
            <a:br>
              <a:rPr sz="1400" dirty="0"/>
            </a:br>
            <a:br>
              <a:rPr sz="1400" dirty="0"/>
            </a:br>
            <a:r>
              <a:rPr sz="1400" i="1" dirty="0">
                <a:solidFill>
                  <a:srgbClr val="60A0B0"/>
                </a:solidFill>
                <a:latin typeface="Courier"/>
              </a:rPr>
              <a:t># Calculate 50-day and 200-day Simple Moving Averages</a:t>
            </a:r>
            <a:br>
              <a:rPr sz="1400" dirty="0"/>
            </a:br>
            <a:r>
              <a:rPr sz="1400" dirty="0">
                <a:latin typeface="Courier"/>
              </a:rPr>
              <a:t>data[</a:t>
            </a:r>
            <a:r>
              <a:rPr sz="1400" dirty="0">
                <a:solidFill>
                  <a:srgbClr val="4070A0"/>
                </a:solidFill>
                <a:latin typeface="Courier"/>
              </a:rPr>
              <a:t>'SMA50'</a:t>
            </a:r>
            <a:r>
              <a:rPr sz="1400" dirty="0">
                <a:latin typeface="Courier"/>
              </a:rPr>
              <a:t>] </a:t>
            </a:r>
            <a:r>
              <a:rPr sz="1400" dirty="0">
                <a:solidFill>
                  <a:srgbClr val="666666"/>
                </a:solidFill>
                <a:latin typeface="Courier"/>
              </a:rPr>
              <a:t>=</a:t>
            </a:r>
            <a:r>
              <a:rPr sz="1400" dirty="0">
                <a:latin typeface="Courier"/>
              </a:rPr>
              <a:t> data[</a:t>
            </a:r>
            <a:r>
              <a:rPr sz="1400" dirty="0">
                <a:solidFill>
                  <a:srgbClr val="4070A0"/>
                </a:solidFill>
                <a:latin typeface="Courier"/>
              </a:rPr>
              <a:t>'Close'</a:t>
            </a:r>
            <a:r>
              <a:rPr sz="1400" dirty="0">
                <a:latin typeface="Courier"/>
              </a:rPr>
              <a:t>].rolling(window</a:t>
            </a:r>
            <a:r>
              <a:rPr sz="1400" dirty="0">
                <a:solidFill>
                  <a:srgbClr val="666666"/>
                </a:solidFill>
                <a:latin typeface="Courier"/>
              </a:rPr>
              <a:t>=</a:t>
            </a:r>
            <a:r>
              <a:rPr sz="1400" dirty="0">
                <a:solidFill>
                  <a:srgbClr val="40A070"/>
                </a:solidFill>
                <a:latin typeface="Courier"/>
              </a:rPr>
              <a:t>50</a:t>
            </a:r>
            <a:r>
              <a:rPr sz="1400" dirty="0">
                <a:latin typeface="Courier"/>
              </a:rPr>
              <a:t>).mean()</a:t>
            </a:r>
            <a:br>
              <a:rPr sz="1400" dirty="0"/>
            </a:br>
            <a:r>
              <a:rPr sz="1400" dirty="0">
                <a:latin typeface="Courier"/>
              </a:rPr>
              <a:t>data[</a:t>
            </a:r>
            <a:r>
              <a:rPr sz="1400" dirty="0">
                <a:solidFill>
                  <a:srgbClr val="4070A0"/>
                </a:solidFill>
                <a:latin typeface="Courier"/>
              </a:rPr>
              <a:t>'SMA200'</a:t>
            </a:r>
            <a:r>
              <a:rPr sz="1400" dirty="0">
                <a:latin typeface="Courier"/>
              </a:rPr>
              <a:t>] </a:t>
            </a:r>
            <a:r>
              <a:rPr sz="1400" dirty="0">
                <a:solidFill>
                  <a:srgbClr val="666666"/>
                </a:solidFill>
                <a:latin typeface="Courier"/>
              </a:rPr>
              <a:t>=</a:t>
            </a:r>
            <a:r>
              <a:rPr sz="1400" dirty="0">
                <a:latin typeface="Courier"/>
              </a:rPr>
              <a:t> data[</a:t>
            </a:r>
            <a:r>
              <a:rPr sz="1400" dirty="0">
                <a:solidFill>
                  <a:srgbClr val="4070A0"/>
                </a:solidFill>
                <a:latin typeface="Courier"/>
              </a:rPr>
              <a:t>'Close'</a:t>
            </a:r>
            <a:r>
              <a:rPr sz="1400" dirty="0">
                <a:latin typeface="Courier"/>
              </a:rPr>
              <a:t>].rolling(window</a:t>
            </a:r>
            <a:r>
              <a:rPr sz="1400" dirty="0">
                <a:solidFill>
                  <a:srgbClr val="666666"/>
                </a:solidFill>
                <a:latin typeface="Courier"/>
              </a:rPr>
              <a:t>=</a:t>
            </a:r>
            <a:r>
              <a:rPr sz="1400" dirty="0">
                <a:solidFill>
                  <a:srgbClr val="40A070"/>
                </a:solidFill>
                <a:latin typeface="Courier"/>
              </a:rPr>
              <a:t>200</a:t>
            </a:r>
            <a:r>
              <a:rPr sz="1400" dirty="0">
                <a:latin typeface="Courier"/>
              </a:rPr>
              <a:t>).mean()</a:t>
            </a:r>
            <a:br>
              <a:rPr sz="1400" dirty="0"/>
            </a:br>
            <a:br>
              <a:rPr sz="1400" dirty="0"/>
            </a:br>
            <a:r>
              <a:rPr sz="1400" i="1" dirty="0">
                <a:solidFill>
                  <a:srgbClr val="60A0B0"/>
                </a:solidFill>
                <a:latin typeface="Courier"/>
              </a:rPr>
              <a:t># Display the last rows. Note the </a:t>
            </a:r>
            <a:r>
              <a:rPr sz="1400" i="1" dirty="0" err="1">
                <a:solidFill>
                  <a:srgbClr val="60A0B0"/>
                </a:solidFill>
                <a:latin typeface="Courier"/>
              </a:rPr>
              <a:t>NaNs</a:t>
            </a:r>
            <a:r>
              <a:rPr sz="1400" i="1" dirty="0">
                <a:solidFill>
                  <a:srgbClr val="60A0B0"/>
                </a:solidFill>
                <a:latin typeface="Courier"/>
              </a:rPr>
              <a:t> where there isn't enough data.</a:t>
            </a:r>
            <a:br>
              <a:rPr sz="1400" dirty="0"/>
            </a:br>
            <a:r>
              <a:rPr sz="1400" dirty="0">
                <a:solidFill>
                  <a:srgbClr val="008000"/>
                </a:solidFill>
                <a:latin typeface="Courier"/>
              </a:rPr>
              <a:t>print</a:t>
            </a:r>
            <a:r>
              <a:rPr sz="1400" dirty="0">
                <a:latin typeface="Courier"/>
              </a:rPr>
              <a:t>(</a:t>
            </a:r>
            <a:r>
              <a:rPr sz="1400" dirty="0" err="1">
                <a:latin typeface="Courier"/>
              </a:rPr>
              <a:t>data.tail</a:t>
            </a:r>
            <a:r>
              <a:rPr sz="1400" dirty="0">
                <a:latin typeface="Courier"/>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Introduction to Data Visualization</a:t>
            </a:r>
          </a:p>
        </p:txBody>
      </p:sp>
      <p:sp>
        <p:nvSpPr>
          <p:cNvPr id="3" name="Content Placeholder 2"/>
          <p:cNvSpPr>
            <a:spLocks noGrp="1"/>
          </p:cNvSpPr>
          <p:nvPr>
            <p:ph idx="1"/>
          </p:nvPr>
        </p:nvSpPr>
        <p:spPr/>
        <p:txBody>
          <a:bodyPr/>
          <a:lstStyle/>
          <a:p>
            <a:pPr marL="0" lvl="0" indent="0">
              <a:buNone/>
            </a:pPr>
            <a:r>
              <a:t>"A picture is worth a thousand data points."</a:t>
            </a:r>
          </a:p>
          <a:p>
            <a:pPr marL="0" lvl="0" indent="0">
              <a:buNone/>
            </a:pPr>
            <a:r>
              <a:t>Visualizing data is crucial for:</a:t>
            </a:r>
          </a:p>
          <a:p>
            <a:pPr lvl="0"/>
            <a:r>
              <a:t>Identifying trends and patterns (like our moving averages).</a:t>
            </a:r>
          </a:p>
          <a:p>
            <a:pPr lvl="0"/>
            <a:r>
              <a:t>Spotting outliers and anomalies.</a:t>
            </a:r>
          </a:p>
          <a:p>
            <a:pPr lvl="0"/>
            <a:r>
              <a:t>Communicating your findings effectively.</a:t>
            </a:r>
          </a:p>
          <a:p>
            <a:pPr marL="0" lvl="0" indent="0">
              <a:buNone/>
            </a:pPr>
            <a:r>
              <a:rPr>
                <a:latin typeface="Courier"/>
              </a:rPr>
              <a:t>matplotlib</a:t>
            </a:r>
            <a:r>
              <a:t> is the foundational plotting library in Python.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4860675" cy="1620225"/>
          </a:xfrm>
        </p:spPr>
        <p:txBody>
          <a:bodyPr anchor="t">
            <a:normAutofit/>
          </a:bodyPr>
          <a:lstStyle/>
          <a:p>
            <a:pPr marL="0" lvl="0" indent="0">
              <a:buNone/>
            </a:pPr>
            <a:r>
              <a:rPr dirty="0"/>
              <a:t>ACTIVITY Compare </a:t>
            </a:r>
            <a:r>
              <a:rPr dirty="0" err="1"/>
              <a:t>sto</a:t>
            </a:r>
            <a:r>
              <a:rPr lang="fr-FR" dirty="0"/>
              <a:t>c</a:t>
            </a:r>
            <a:r>
              <a:rPr dirty="0"/>
              <a:t>k performance with another stock</a:t>
            </a:r>
          </a:p>
        </p:txBody>
      </p:sp>
      <p:sp>
        <p:nvSpPr>
          <p:cNvPr id="3" name="Content Placeholder 2"/>
          <p:cNvSpPr>
            <a:spLocks noGrp="1"/>
          </p:cNvSpPr>
          <p:nvPr>
            <p:ph idx="1"/>
          </p:nvPr>
        </p:nvSpPr>
        <p:spPr>
          <a:xfrm>
            <a:off x="791475" y="2031675"/>
            <a:ext cx="4860675" cy="2592303"/>
          </a:xfrm>
        </p:spPr>
        <p:txBody>
          <a:bodyPr>
            <a:normAutofit/>
          </a:bodyPr>
          <a:lstStyle/>
          <a:p>
            <a:pPr marL="0" lvl="0" indent="0">
              <a:buNone/>
            </a:pPr>
            <a:r>
              <a:rPr lang="en-GB" dirty="0"/>
              <a:t>Write a code to compare LVMH with Kering (KER.PA) stock performance over the same period using their closing prices. Plot both stocks on the same graph for comparison. In order to make the comparison more meaningful, normalize the closing prices to start at 100 on the first day of the period.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475" y="411450"/>
            <a:ext cx="4860675" cy="1620225"/>
          </a:xfrm>
        </p:spPr>
        <p:txBody>
          <a:bodyPr anchor="t">
            <a:normAutofit/>
          </a:bodyPr>
          <a:lstStyle/>
          <a:p>
            <a:pPr marL="0" lvl="0" indent="0">
              <a:buNone/>
            </a:pPr>
            <a:r>
              <a:t>ACTIVITY Charting Moving Average Crossovers</a:t>
            </a:r>
          </a:p>
        </p:txBody>
      </p:sp>
      <p:sp>
        <p:nvSpPr>
          <p:cNvPr id="3" name="Content Placeholder 2"/>
          <p:cNvSpPr>
            <a:spLocks noGrp="1"/>
          </p:cNvSpPr>
          <p:nvPr>
            <p:ph idx="1"/>
          </p:nvPr>
        </p:nvSpPr>
        <p:spPr>
          <a:xfrm>
            <a:off x="791475" y="2031675"/>
            <a:ext cx="4860675" cy="2592303"/>
          </a:xfrm>
        </p:spPr>
        <p:txBody>
          <a:bodyPr>
            <a:normAutofit/>
          </a:bodyPr>
          <a:lstStyle/>
          <a:p>
            <a:pPr marL="0" lvl="0" indent="0">
              <a:buNone/>
            </a:pPr>
            <a:r>
              <a:rPr dirty="0"/>
              <a:t>Let's combine everything: download data, calculate SMAs, and plot them. This is a common technical chart used to spot "Golden Cross" (bullish) and "Death Cross" (bearish) signals.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ACTIVITY Charting Moving Average Crossovers</a:t>
            </a:r>
          </a:p>
        </p:txBody>
      </p:sp>
      <p:pic>
        <p:nvPicPr>
          <p:cNvPr id="3" name="Picture 1" descr="img/mcpa-ma.png"/>
          <p:cNvPicPr>
            <a:picLocks noGrp="1" noChangeAspect="1"/>
          </p:cNvPicPr>
          <p:nvPr/>
        </p:nvPicPr>
        <p:blipFill>
          <a:blip r:embed="rId2"/>
          <a:stretch>
            <a:fillRect/>
          </a:stretch>
        </p:blipFill>
        <p:spPr bwMode="auto">
          <a:xfrm>
            <a:off x="1422400" y="1193800"/>
            <a:ext cx="6299200" cy="3390900"/>
          </a:xfrm>
          <a:prstGeom prst="rect">
            <a:avLst/>
          </a:prstGeom>
          <a:noFill/>
          <a:ln w="9525">
            <a:noFill/>
            <a:headEnd/>
            <a:tailEnd/>
          </a:ln>
        </p:spPr>
      </p:pic>
    </p:spTree>
  </p:cSld>
  <p:clrMapOvr>
    <a:masterClrMapping/>
  </p:clrMapOvr>
</p:sld>
</file>

<file path=ppt/theme/theme1.xml><?xml version="1.0" encoding="utf-8"?>
<a:theme xmlns:a="http://schemas.openxmlformats.org/drawingml/2006/main" name="PSB_thème 1">
  <a:themeElements>
    <a:clrScheme name="PSB_ couleurs">
      <a:dk1>
        <a:srgbClr val="1D1D1B"/>
      </a:dk1>
      <a:lt1>
        <a:srgbClr val="FFFFFC"/>
      </a:lt1>
      <a:dk2>
        <a:srgbClr val="E8E7E5"/>
      </a:dk2>
      <a:lt2>
        <a:srgbClr val="E7E6E6"/>
      </a:lt2>
      <a:accent1>
        <a:srgbClr val="233468"/>
      </a:accent1>
      <a:accent2>
        <a:srgbClr val="AF1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1FA5737-A658-403C-83F9-ECB8B6C4C9E6}" vid="{5C32A3EC-EEC9-4664-ADA7-DA3C3240714B}"/>
    </a:ext>
  </a:extLst>
</a:theme>
</file>

<file path=ppt/theme/theme2.xml><?xml version="1.0" encoding="utf-8"?>
<a:theme xmlns:a="http://schemas.openxmlformats.org/drawingml/2006/main" name="PSB_thème 2">
  <a:themeElements>
    <a:clrScheme name="PSB_ couleurs">
      <a:dk1>
        <a:srgbClr val="1D1D1B"/>
      </a:dk1>
      <a:lt1>
        <a:srgbClr val="FFFFFC"/>
      </a:lt1>
      <a:dk2>
        <a:srgbClr val="E8E7E5"/>
      </a:dk2>
      <a:lt2>
        <a:srgbClr val="E7E6E6"/>
      </a:lt2>
      <a:accent1>
        <a:srgbClr val="233468"/>
      </a:accent1>
      <a:accent2>
        <a:srgbClr val="AF106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1FA5737-A658-403C-83F9-ECB8B6C4C9E6}" vid="{E937DD1B-3629-4B5D-9A64-6F589EA34A46}"/>
    </a:ext>
  </a:extLst>
</a:theme>
</file>

<file path=docProps/app.xml><?xml version="1.0" encoding="utf-8"?>
<Properties xmlns="http://schemas.openxmlformats.org/officeDocument/2006/extended-properties" xmlns:vt="http://schemas.openxmlformats.org/officeDocument/2006/docPropsVTypes">
  <Template>template_improved</Template>
  <TotalTime>0</TotalTime>
  <Words>725</Words>
  <Application>Microsoft Office PowerPoint</Application>
  <PresentationFormat>Affichage à l'écran (16:9)</PresentationFormat>
  <Paragraphs>46</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11</vt:i4>
      </vt:variant>
    </vt:vector>
  </HeadingPairs>
  <TitlesOfParts>
    <vt:vector size="19" baseType="lpstr">
      <vt:lpstr>Arial</vt:lpstr>
      <vt:lpstr>Courier</vt:lpstr>
      <vt:lpstr>Suisse Int'l</vt:lpstr>
      <vt:lpstr>Suisse Int'l Bold</vt:lpstr>
      <vt:lpstr>Suisse Int'l Book Italic</vt:lpstr>
      <vt:lpstr>Suisse Int'l Semi Bold</vt:lpstr>
      <vt:lpstr>PSB_thème 1</vt:lpstr>
      <vt:lpstr>PSB_thème 2</vt:lpstr>
      <vt:lpstr>Session 2: Data Analysis &amp; Visualization in Python</vt:lpstr>
      <vt:lpstr>Recap of Session 1</vt:lpstr>
      <vt:lpstr>Today's Agenda</vt:lpstr>
      <vt:lpstr>Sourcing Real Financial Data with yfinance</vt:lpstr>
      <vt:lpstr>Time-Series Analysis: Moving Averages</vt:lpstr>
      <vt:lpstr>Introduction to Data Visualization</vt:lpstr>
      <vt:lpstr>ACTIVITY Compare stock performance with another stock</vt:lpstr>
      <vt:lpstr>ACTIVITY Charting Moving Average Crossovers</vt:lpstr>
      <vt:lpstr>ACTIVITY Charting Moving Average Crossovers</vt:lpstr>
      <vt:lpstr>ACTIVITY Calculate and Plot Rolling Volatility</vt:lpstr>
      <vt:lpstr>Recap &amp; Next Steps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Data Analysis &amp; Visualization in Python</dc:title>
  <dc:creator>Nima Fazeli</dc:creator>
  <cp:keywords/>
  <cp:lastModifiedBy>Nima Fazeli</cp:lastModifiedBy>
  <cp:revision>1</cp:revision>
  <dcterms:created xsi:type="dcterms:W3CDTF">2025-10-22T00:59:10Z</dcterms:created>
  <dcterms:modified xsi:type="dcterms:W3CDTF">2025-10-22T01:05:39Z</dcterms:modified>
</cp:coreProperties>
</file>